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1" r:id="rId1"/>
    <p:sldMasterId id="2147483652" r:id="rId2"/>
  </p:sldMasterIdLst>
  <p:notesMasterIdLst>
    <p:notesMasterId r:id="rId35"/>
  </p:notesMasterIdLst>
  <p:sldIdLst>
    <p:sldId id="279" r:id="rId3"/>
    <p:sldId id="275" r:id="rId4"/>
    <p:sldId id="304" r:id="rId5"/>
    <p:sldId id="306" r:id="rId6"/>
    <p:sldId id="317" r:id="rId7"/>
    <p:sldId id="277" r:id="rId8"/>
    <p:sldId id="282" r:id="rId9"/>
    <p:sldId id="284" r:id="rId10"/>
    <p:sldId id="323" r:id="rId11"/>
    <p:sldId id="354" r:id="rId12"/>
    <p:sldId id="327" r:id="rId13"/>
    <p:sldId id="328" r:id="rId14"/>
    <p:sldId id="329" r:id="rId15"/>
    <p:sldId id="334" r:id="rId16"/>
    <p:sldId id="330" r:id="rId17"/>
    <p:sldId id="332" r:id="rId18"/>
    <p:sldId id="333" r:id="rId19"/>
    <p:sldId id="335" r:id="rId20"/>
    <p:sldId id="283" r:id="rId21"/>
    <p:sldId id="307" r:id="rId22"/>
    <p:sldId id="308" r:id="rId23"/>
    <p:sldId id="310" r:id="rId24"/>
    <p:sldId id="314" r:id="rId25"/>
    <p:sldId id="316" r:id="rId26"/>
    <p:sldId id="345" r:id="rId27"/>
    <p:sldId id="341" r:id="rId28"/>
    <p:sldId id="351" r:id="rId29"/>
    <p:sldId id="318" r:id="rId30"/>
    <p:sldId id="350" r:id="rId31"/>
    <p:sldId id="355" r:id="rId32"/>
    <p:sldId id="273" r:id="rId33"/>
    <p:sldId id="280" r:id="rId34"/>
  </p:sldIdLst>
  <p:sldSz cx="12192000" cy="6858000"/>
  <p:notesSz cx="6858000" cy="9144000"/>
  <p:embeddedFontLst>
    <p:embeddedFont>
      <p:font typeface="나눔고딕" panose="020D0604000000000000" pitchFamily="50" charset="-127"/>
      <p:regular r:id="rId36"/>
      <p:bold r:id="rId37"/>
    </p:embeddedFont>
    <p:embeddedFont>
      <p:font typeface="배달의민족 한나는 열한살" panose="020B0600000101010101" pitchFamily="50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  <p:embeddedFont>
      <p:font typeface="-윤고딕340" panose="02030504000101010101" pitchFamily="18" charset="-127"/>
      <p:regular r:id="rId41"/>
    </p:embeddedFont>
    <p:embeddedFont>
      <p:font typeface="배달의민족 주아" panose="02020603020101020101" pitchFamily="18" charset="-127"/>
      <p:regular r:id="rId42"/>
    </p:embeddedFont>
    <p:embeddedFont>
      <p:font typeface="-윤고딕330" panose="02030504000101010101" pitchFamily="18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5200"/>
    <a:srgbClr val="BFB198"/>
    <a:srgbClr val="7F6000"/>
    <a:srgbClr val="A79471"/>
    <a:srgbClr val="404040"/>
    <a:srgbClr val="D7CEBF"/>
    <a:srgbClr val="9E8962"/>
    <a:srgbClr val="B4A486"/>
    <a:srgbClr val="C2966E"/>
    <a:srgbClr val="D0C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159" autoAdjust="0"/>
  </p:normalViewPr>
  <p:slideViewPr>
    <p:cSldViewPr snapToGrid="0" snapToObjects="1">
      <p:cViewPr>
        <p:scale>
          <a:sx n="75" d="100"/>
          <a:sy n="75" d="100"/>
        </p:scale>
        <p:origin x="486" y="192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B8C34-4460-43C4-BF97-3C812D94AE33}" type="datetimeFigureOut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521B8-145F-4865-9BDC-C1F396922A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79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21B8-145F-4865-9BDC-C1F396922A7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09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21B8-145F-4865-9BDC-C1F396922A7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579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21B8-145F-4865-9BDC-C1F396922A7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038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21B8-145F-4865-9BDC-C1F396922A7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7651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21B8-145F-4865-9BDC-C1F396922A7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767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21B8-145F-4865-9BDC-C1F396922A7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146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21B8-145F-4865-9BDC-C1F396922A7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697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21B8-145F-4865-9BDC-C1F396922A7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3140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퍼시스턴스</a:t>
            </a:r>
            <a:r>
              <a:rPr lang="ko-KR" altLang="en-US" dirty="0" smtClean="0"/>
              <a:t> 프레임워크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21B8-145F-4865-9BDC-C1F396922A7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3986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Sessionstorage</a:t>
            </a:r>
            <a:r>
              <a:rPr lang="ko-KR" altLang="en-US" baseline="0" dirty="0" smtClean="0"/>
              <a:t>는 탭 별로 데이터 관리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521B8-145F-4865-9BDC-C1F396922A7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512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E45B7-FCB0-47D8-B5BD-7E4B2A739935}" type="datetime1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9010651" y="6356356"/>
            <a:ext cx="2743200" cy="365125"/>
          </a:xfrm>
        </p:spPr>
        <p:txBody>
          <a:bodyPr/>
          <a:lstStyle/>
          <a:p>
            <a:fld id="{E50C8418-4D2E-413C-92F3-725898A01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018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1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defTabSz="507974"/>
            <a:fld id="{2CB8CA5A-4713-4473-86E5-50D908D26C8C}" type="datetime1">
              <a:rPr lang="ko-KR" altLang="en-US" sz="1200" smtClean="0">
                <a:latin typeface="나눔고딕" charset="0"/>
                <a:ea typeface="나눔고딕" charset="0"/>
              </a:rPr>
              <a:pPr defTabSz="507974"/>
              <a:t>2020-03-27</a:t>
            </a:fld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1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defTabSz="507974"/>
            <a:endParaRPr lang="ko-KR" alt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9010653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defTabSz="507974"/>
            <a:fld id="{B9320F77-B9A0-41C5-862A-B4B631284C64}" type="slidenum">
              <a:rPr lang="en-US" altLang="ko-KR" sz="1200" smtClean="0">
                <a:latin typeface="나눔고딕" charset="0"/>
                <a:ea typeface="나눔고딕" charset="0"/>
              </a:rPr>
              <a:pPr defTabSz="507974"/>
              <a:t>‹#›</a:t>
            </a:fld>
            <a:endParaRPr lang="en-US" altLang="ko-KR" sz="1200">
              <a:latin typeface="나눔고딕" charset="0"/>
              <a:ea typeface="나눔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B076F-F90F-4E8A-9C25-52BE51A28643}" type="datetime1">
              <a:rPr lang="ko-KR" altLang="en-US" smtClean="0"/>
              <a:t>2020-03-27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C8418-4D2E-413C-92F3-725898A01DB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39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35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sz="4400">
                <a:latin typeface="나눔고딕" charset="0"/>
                <a:ea typeface="나눔고딕" charset="0"/>
              </a:rPr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/>
          </p:nvPr>
        </p:nvSpPr>
        <p:spPr>
          <a:xfrm>
            <a:off x="838201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defTabSz="508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sz="2800">
                <a:latin typeface="나눔고딕" charset="0"/>
                <a:ea typeface="나눔고딕" charset="0"/>
              </a:rPr>
              <a:t>마스터 텍스트 스타일을 편집합니다</a:t>
            </a:r>
          </a:p>
          <a:p>
            <a:pPr marL="6858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400">
                <a:latin typeface="나눔고딕" charset="0"/>
                <a:ea typeface="나눔고딕" charset="0"/>
              </a:rPr>
              <a:t>둘째 수준</a:t>
            </a:r>
          </a:p>
          <a:p>
            <a:pPr marL="11430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2000">
                <a:latin typeface="나눔고딕" charset="0"/>
                <a:ea typeface="나눔고딕" charset="0"/>
              </a:rPr>
              <a:t>셋째 수준</a:t>
            </a:r>
          </a:p>
          <a:p>
            <a:pPr marL="16002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넷째 수준</a:t>
            </a:r>
          </a:p>
          <a:p>
            <a:pPr marL="2057400" indent="-228600" defTabSz="50800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Tx/>
              <a:buNone/>
            </a:pPr>
            <a:r>
              <a:rPr sz="1800">
                <a:latin typeface="나눔고딕" charset="0"/>
                <a:ea typeface="나눔고딕" charset="0"/>
              </a:rPr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/>
          </p:nvPr>
        </p:nvSpPr>
        <p:spPr>
          <a:xfrm>
            <a:off x="838201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defTabSz="507974"/>
            <a:fld id="{1073023A-10C8-4BA6-93F0-7BD62B59366A}" type="datetime1">
              <a:rPr lang="ko-KR" altLang="en-US" sz="1200" smtClean="0">
                <a:latin typeface="나눔고딕" charset="0"/>
                <a:ea typeface="나눔고딕" charset="0"/>
              </a:rPr>
              <a:pPr defTabSz="507974"/>
              <a:t>2020-03-27</a:t>
            </a:fld>
            <a:endParaRPr lang="ko-KR" altLang="en-US" sz="1200">
              <a:latin typeface="나눔고딕" charset="0"/>
              <a:ea typeface="나눔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/>
          </p:nvPr>
        </p:nvSpPr>
        <p:spPr>
          <a:xfrm>
            <a:off x="4038601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defTabSz="507974"/>
            <a:endParaRPr lang="ko-KR" alt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/>
          </p:nvPr>
        </p:nvSpPr>
        <p:spPr>
          <a:xfrm>
            <a:off x="8610601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defTabSz="507974"/>
            <a:fld id="{B9320F77-B9A0-41C5-862A-B4B631284C64}" type="slidenum">
              <a:rPr lang="en-US" altLang="ko-KR" sz="1200" smtClean="0">
                <a:latin typeface="나눔고딕" charset="0"/>
                <a:ea typeface="나눔고딕" charset="0"/>
              </a:rPr>
              <a:pPr defTabSz="507974"/>
              <a:t>‹#›</a:t>
            </a:fld>
            <a:endParaRPr lang="en-US" altLang="ko-KR" sz="1200">
              <a:latin typeface="나눔고딕" charset="0"/>
              <a:ea typeface="나눔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hdr="0" ftr="0" dt="0"/>
  <p:txStyles>
    <p:titleStyle>
      <a:lvl1pPr marL="0" indent="0" algn="ctr" defTabSz="508000" latinLnBrk="1">
        <a:lnSpc>
          <a:spcPct val="100000"/>
        </a:lnSpc>
        <a:spcBef>
          <a:spcPts val="0"/>
        </a:spcBef>
        <a:spcAft>
          <a:spcPts val="0"/>
        </a:spcAft>
        <a:buFontTx/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2057400" indent="-228600" algn="l" defTabSz="508000" latinLnBrk="1">
        <a:lnSpc>
          <a:spcPct val="100000"/>
        </a:lnSpc>
        <a:spcBef>
          <a:spcPts val="500"/>
        </a:spcBef>
        <a:spcAft>
          <a:spcPts val="0"/>
        </a:spcAft>
        <a:buFontTx/>
        <a:buNone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13" lvl="1" indent="-285737" defTabSz="914354" latinLnBrk="1">
        <a:buChar char="-"/>
        <a:defRPr lang="ko-KR" sz="2400" smtClean="0"/>
      </a:lvl2pPr>
      <a:lvl3pPr marL="1142942" lvl="2" indent="-228589" defTabSz="914354" latinLnBrk="1">
        <a:buChar char="●"/>
        <a:defRPr lang="ko-KR" sz="2000" smtClean="0"/>
      </a:lvl3pPr>
      <a:lvl4pPr marL="1600120" lvl="3" indent="-228589" defTabSz="914354" latinLnBrk="1">
        <a:buChar char="-"/>
        <a:defRPr lang="ko-KR" sz="1800" smtClean="0"/>
      </a:lvl4pPr>
      <a:lvl5pPr marL="2057298" lvl="4" indent="-228589" defTabSz="914354" latinLnBrk="1">
        <a:buChar char="»"/>
        <a:defRPr lang="ko-KR" sz="1800" smtClean="0"/>
      </a:lvl5pPr>
    </p:bodyStyle>
    <p:otherStyle>
      <a:lvl1pPr marL="0" indent="0" algn="l" defTabSz="914354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178" lvl="1" indent="0" defTabSz="914354" latinLnBrk="1">
        <a:defRPr lang="ko-KR" smtClean="0"/>
      </a:lvl2pPr>
      <a:lvl3pPr marL="914354" lvl="2" indent="0" defTabSz="914354" latinLnBrk="1">
        <a:defRPr lang="ko-KR" smtClean="0"/>
      </a:lvl3pPr>
      <a:lvl4pPr marL="1371532" lvl="3" indent="0" defTabSz="914354" latinLnBrk="1">
        <a:defRPr lang="ko-KR" smtClean="0"/>
      </a:lvl4pPr>
      <a:lvl5pPr marL="1828709" lvl="4" indent="0" defTabSz="914354" latinLnBrk="1">
        <a:defRPr lang="ko-KR" smtClean="0"/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microsoft.com/office/2007/relationships/hdphoto" Target="../media/hdphoto2.wdp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4.png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4276729" y="1261745"/>
            <a:ext cx="3638551" cy="0"/>
          </a:xfrm>
          <a:prstGeom prst="line">
            <a:avLst/>
          </a:prstGeom>
          <a:ln w="76200" cap="rnd">
            <a:solidFill>
              <a:srgbClr val="B4A48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276729" y="5595620"/>
            <a:ext cx="3638551" cy="0"/>
          </a:xfrm>
          <a:prstGeom prst="line">
            <a:avLst/>
          </a:prstGeom>
          <a:ln w="76200" cap="rnd">
            <a:solidFill>
              <a:srgbClr val="B4A48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5398775" y="2396495"/>
            <a:ext cx="1395095" cy="1129665"/>
            <a:chOff x="5398770" y="2396490"/>
            <a:chExt cx="1395095" cy="1129665"/>
          </a:xfrm>
        </p:grpSpPr>
        <p:sp>
          <p:nvSpPr>
            <p:cNvPr id="2" name="모서리가 둥근 직사각형 2"/>
            <p:cNvSpPr/>
            <p:nvPr/>
          </p:nvSpPr>
          <p:spPr>
            <a:xfrm rot="18900000" flipH="1">
              <a:off x="6341745" y="2432050"/>
              <a:ext cx="421005" cy="423545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2700000">
              <a:off x="5434330" y="2428875"/>
              <a:ext cx="398145" cy="400050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4" name="모서리가 둥근 직사각형 2"/>
            <p:cNvSpPr/>
            <p:nvPr/>
          </p:nvSpPr>
          <p:spPr>
            <a:xfrm rot="2700000">
              <a:off x="5525770" y="2415540"/>
              <a:ext cx="1100455" cy="1074420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5" name="자유형 4"/>
            <p:cNvSpPr/>
            <p:nvPr/>
          </p:nvSpPr>
          <p:spPr>
            <a:xfrm rot="2700000">
              <a:off x="5504815" y="2409825"/>
              <a:ext cx="1129665" cy="110299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6" name="모서리가 둥근 직사각형 2"/>
            <p:cNvSpPr/>
            <p:nvPr/>
          </p:nvSpPr>
          <p:spPr>
            <a:xfrm rot="2700000">
              <a:off x="6007100" y="3306445"/>
              <a:ext cx="149225" cy="142875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7" name="모서리가 둥근 직사각형 2"/>
            <p:cNvSpPr/>
            <p:nvPr/>
          </p:nvSpPr>
          <p:spPr>
            <a:xfrm rot="2700000">
              <a:off x="5400040" y="2425065"/>
              <a:ext cx="398780" cy="401955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8" name="모서리가 둥근 직사각형 2"/>
            <p:cNvSpPr/>
            <p:nvPr/>
          </p:nvSpPr>
          <p:spPr>
            <a:xfrm rot="18900000" flipH="1">
              <a:off x="6371590" y="2429510"/>
              <a:ext cx="422275" cy="425450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9" name="타원 8"/>
            <p:cNvSpPr/>
            <p:nvPr/>
          </p:nvSpPr>
          <p:spPr>
            <a:xfrm>
              <a:off x="5868670" y="3014345"/>
              <a:ext cx="76835" cy="768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  <p:sp>
          <p:nvSpPr>
            <p:cNvPr id="10" name="타원 9"/>
            <p:cNvSpPr/>
            <p:nvPr/>
          </p:nvSpPr>
          <p:spPr>
            <a:xfrm>
              <a:off x="6205220" y="3018790"/>
              <a:ext cx="76835" cy="768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-윤고딕340" panose="02030504000101010101" pitchFamily="18" charset="-127"/>
                <a:ea typeface="-윤고딕340" panose="02030504000101010101" pitchFamily="18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249632" y="3904616"/>
            <a:ext cx="17219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건강하</a:t>
            </a:r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endParaRPr lang="en-US" altLang="ko-KR" sz="1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endParaRPr lang="ko-KR" altLang="en-US" sz="1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6" name="양쪽 모서리가 둥근 사각형 25"/>
          <p:cNvSpPr/>
          <p:nvPr/>
        </p:nvSpPr>
        <p:spPr>
          <a:xfrm rot="10800000">
            <a:off x="4238630" y="1259843"/>
            <a:ext cx="3715385" cy="31051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02766" y="4522469"/>
            <a:ext cx="2964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권민서 김동현 </a:t>
            </a:r>
            <a:r>
              <a:rPr lang="ko-KR" altLang="en-US" dirty="0" err="1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유영근</a:t>
            </a:r>
            <a:r>
              <a:rPr lang="ko-KR" altLang="en-US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정상화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8" y="128907"/>
            <a:ext cx="1276985" cy="37338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68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  <p:sp>
        <p:nvSpPr>
          <p:cNvPr id="14" name="양쪽 모서리가 둥근 사각형 13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5548" y="494665"/>
            <a:ext cx="125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스토리보드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413" y="2391093"/>
            <a:ext cx="2759933" cy="206724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362" y="2391093"/>
            <a:ext cx="2762638" cy="2067244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2578" y="2418009"/>
            <a:ext cx="2720436" cy="204032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3919" y="2397596"/>
            <a:ext cx="2769432" cy="20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7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600200" y="2225085"/>
            <a:ext cx="9169399" cy="4411940"/>
          </a:xfrm>
          <a:prstGeom prst="rect">
            <a:avLst/>
          </a:prstGeom>
          <a:noFill/>
          <a:ln w="34925">
            <a:solidFill>
              <a:srgbClr val="6C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605782" y="2017400"/>
            <a:ext cx="1116965" cy="363855"/>
          </a:xfrm>
          <a:prstGeom prst="rect">
            <a:avLst/>
          </a:pr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양쪽 모서리가 둥근 사각형 117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537111" y="494665"/>
            <a:ext cx="677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RPA</a:t>
            </a:r>
          </a:p>
        </p:txBody>
      </p:sp>
      <p:sp>
        <p:nvSpPr>
          <p:cNvPr id="140" name="자유형 139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957955" y="1449071"/>
            <a:ext cx="4495800" cy="464820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77643" y="1449073"/>
            <a:ext cx="447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서울특별시 동물병원 기본정보 수집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272" y="2495593"/>
            <a:ext cx="8473573" cy="3917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24504" y="2060577"/>
            <a:ext cx="1261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6C52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시나리오</a:t>
            </a:r>
            <a:endParaRPr lang="en-US" altLang="ko-KR" sz="2400" dirty="0">
              <a:solidFill>
                <a:srgbClr val="6C52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0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050929" y="2784475"/>
            <a:ext cx="10258425" cy="2057400"/>
          </a:xfrm>
          <a:prstGeom prst="rect">
            <a:avLst/>
          </a:prstGeom>
          <a:noFill/>
          <a:ln w="34925">
            <a:solidFill>
              <a:srgbClr val="6C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789934" y="2563500"/>
            <a:ext cx="1116965" cy="363855"/>
          </a:xfrm>
          <a:prstGeom prst="rect">
            <a:avLst/>
          </a:pr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양쪽 모서리가 둥근 사각형 117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537111" y="494665"/>
            <a:ext cx="677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RPA</a:t>
            </a:r>
          </a:p>
        </p:txBody>
      </p:sp>
      <p:sp>
        <p:nvSpPr>
          <p:cNvPr id="140" name="자유형 139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065271" y="1812927"/>
            <a:ext cx="4495800" cy="464820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84959" y="1812929"/>
            <a:ext cx="447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서울특별시 동물병원 기본정보 수집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08653" y="2606679"/>
            <a:ext cx="1261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6C52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봇</a:t>
            </a:r>
            <a:endParaRPr lang="en-US" altLang="ko-KR" sz="2400" dirty="0">
              <a:solidFill>
                <a:srgbClr val="6C52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22" y="3111504"/>
            <a:ext cx="9390380" cy="134239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8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930400" y="1614171"/>
            <a:ext cx="8483600" cy="4748531"/>
          </a:xfrm>
          <a:prstGeom prst="rect">
            <a:avLst/>
          </a:prstGeom>
          <a:noFill/>
          <a:ln w="34925">
            <a:solidFill>
              <a:srgbClr val="6C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359400" y="1393825"/>
            <a:ext cx="1600200" cy="396240"/>
          </a:xfrm>
          <a:prstGeom prst="rect">
            <a:avLst/>
          </a:pr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양쪽 모서리가 둥근 사각형 117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537111" y="494665"/>
            <a:ext cx="677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RPA</a:t>
            </a:r>
          </a:p>
        </p:txBody>
      </p:sp>
      <p:sp>
        <p:nvSpPr>
          <p:cNvPr id="140" name="자유형 139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945255" y="758827"/>
            <a:ext cx="4495800" cy="464820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64943" y="758829"/>
            <a:ext cx="447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서울특별시 동물병원 기본정보 수집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57800" y="1437009"/>
            <a:ext cx="172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6C52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과정</a:t>
            </a:r>
            <a:endParaRPr lang="en-US" altLang="ko-KR" sz="2400" dirty="0">
              <a:solidFill>
                <a:srgbClr val="6C52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491" y="1959615"/>
            <a:ext cx="6557011" cy="418909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7169" y="1898655"/>
            <a:ext cx="6617335" cy="425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8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359400" y="1393825"/>
            <a:ext cx="1600200" cy="396240"/>
          </a:xfrm>
          <a:prstGeom prst="rect">
            <a:avLst/>
          </a:pr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양쪽 모서리가 둥근 사각형 117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537111" y="494665"/>
            <a:ext cx="677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RPA</a:t>
            </a:r>
          </a:p>
        </p:txBody>
      </p:sp>
      <p:sp>
        <p:nvSpPr>
          <p:cNvPr id="140" name="자유형 139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044948" y="807741"/>
            <a:ext cx="4495800" cy="464820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64636" y="807743"/>
            <a:ext cx="447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서울특별시 동물병원 기본정보 수집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388" y="1429705"/>
            <a:ext cx="7432223" cy="520731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66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596894" y="1629415"/>
            <a:ext cx="1116965" cy="363855"/>
          </a:xfrm>
          <a:prstGeom prst="rect">
            <a:avLst/>
          </a:pr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양쪽 모서리가 둥근 사각형 117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537111" y="494665"/>
            <a:ext cx="677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RPA</a:t>
            </a:r>
          </a:p>
        </p:txBody>
      </p:sp>
      <p:sp>
        <p:nvSpPr>
          <p:cNvPr id="140" name="자유형 139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843020" y="1062355"/>
            <a:ext cx="4495800" cy="464820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62707" y="1062357"/>
            <a:ext cx="447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서울특별시 동물병원 위치정보 수집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636" y="2177436"/>
            <a:ext cx="8982335" cy="409575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1203426" y="1851045"/>
            <a:ext cx="10048774" cy="4748531"/>
          </a:xfrm>
          <a:prstGeom prst="rect">
            <a:avLst/>
          </a:prstGeom>
          <a:noFill/>
          <a:ln w="34925">
            <a:solidFill>
              <a:srgbClr val="6C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5588320" y="1665964"/>
            <a:ext cx="1116965" cy="363855"/>
          </a:xfrm>
          <a:prstGeom prst="rect">
            <a:avLst/>
          </a:pr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516249" y="1672593"/>
            <a:ext cx="1261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6C52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시나리오</a:t>
            </a:r>
            <a:endParaRPr lang="en-US" altLang="ko-KR" sz="2400" dirty="0">
              <a:solidFill>
                <a:srgbClr val="6C52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841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789934" y="2563500"/>
            <a:ext cx="1116965" cy="363855"/>
          </a:xfrm>
          <a:prstGeom prst="rect">
            <a:avLst/>
          </a:pr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양쪽 모서리가 둥근 사각형 117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537111" y="494665"/>
            <a:ext cx="677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RPA</a:t>
            </a:r>
          </a:p>
        </p:txBody>
      </p:sp>
      <p:sp>
        <p:nvSpPr>
          <p:cNvPr id="140" name="자유형 139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065271" y="1812927"/>
            <a:ext cx="4495800" cy="464820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84959" y="1812929"/>
            <a:ext cx="447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서울특별시 동물병원 위치정보 수집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967" y="3220087"/>
            <a:ext cx="9109075" cy="118618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214219" y="2837511"/>
            <a:ext cx="9910922" cy="2039933"/>
          </a:xfrm>
          <a:prstGeom prst="rect">
            <a:avLst/>
          </a:prstGeom>
          <a:noFill/>
          <a:ln w="34925">
            <a:solidFill>
              <a:srgbClr val="6C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780725" y="2598433"/>
            <a:ext cx="1116965" cy="363855"/>
          </a:xfrm>
          <a:prstGeom prst="rect">
            <a:avLst/>
          </a:pr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708653" y="2606679"/>
            <a:ext cx="1261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6C52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봇</a:t>
            </a:r>
            <a:endParaRPr lang="en-US" altLang="ko-KR" sz="2400" dirty="0">
              <a:solidFill>
                <a:srgbClr val="6C52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566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359400" y="1393825"/>
            <a:ext cx="1600200" cy="396240"/>
          </a:xfrm>
          <a:prstGeom prst="rect">
            <a:avLst/>
          </a:pr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양쪽 모서리가 둥근 사각형 117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537111" y="494665"/>
            <a:ext cx="677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RPA</a:t>
            </a:r>
          </a:p>
        </p:txBody>
      </p:sp>
      <p:sp>
        <p:nvSpPr>
          <p:cNvPr id="140" name="자유형 139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945255" y="758827"/>
            <a:ext cx="4495800" cy="464820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64943" y="758829"/>
            <a:ext cx="447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서울특별시 동물병원 위치정보 수집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0100" y="1898674"/>
            <a:ext cx="7963569" cy="449389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341" y="1925318"/>
            <a:ext cx="7976328" cy="4431038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574799" y="1644034"/>
            <a:ext cx="8966201" cy="4992991"/>
          </a:xfrm>
          <a:prstGeom prst="rect">
            <a:avLst/>
          </a:prstGeom>
          <a:noFill/>
          <a:ln w="34925">
            <a:solidFill>
              <a:srgbClr val="6C5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605782" y="1436077"/>
            <a:ext cx="1116965" cy="363855"/>
          </a:xfrm>
          <a:prstGeom prst="rect">
            <a:avLst/>
          </a:pr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257800" y="1437009"/>
            <a:ext cx="172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6C52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과정</a:t>
            </a:r>
            <a:endParaRPr lang="en-US" altLang="ko-KR" sz="2400" dirty="0">
              <a:solidFill>
                <a:srgbClr val="6C52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094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359400" y="1393825"/>
            <a:ext cx="1600200" cy="396240"/>
          </a:xfrm>
          <a:prstGeom prst="rect">
            <a:avLst/>
          </a:pr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양쪽 모서리가 둥근 사각형 117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537111" y="494665"/>
            <a:ext cx="677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RPA</a:t>
            </a:r>
          </a:p>
        </p:txBody>
      </p:sp>
      <p:sp>
        <p:nvSpPr>
          <p:cNvPr id="140" name="자유형 139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945255" y="758827"/>
            <a:ext cx="4495800" cy="464820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64943" y="758829"/>
            <a:ext cx="4476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서울특별시 동물병원 위치정보 수집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57800" y="1437010"/>
            <a:ext cx="172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6C52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결과</a:t>
            </a:r>
            <a:endParaRPr lang="en-US" altLang="ko-KR" sz="2400" dirty="0">
              <a:solidFill>
                <a:srgbClr val="6C52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00" y="1896111"/>
            <a:ext cx="6502400" cy="4669789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7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407827" y="494665"/>
            <a:ext cx="1051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DB </a:t>
            </a:r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설계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625" y="1201422"/>
            <a:ext cx="4958715" cy="448818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744973" y="1630680"/>
            <a:ext cx="2368551" cy="508000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24045" y="1677039"/>
            <a:ext cx="1936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ER </a:t>
            </a:r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다이어그램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" name="이등변 삼각형 5"/>
          <p:cNvSpPr/>
          <p:nvPr/>
        </p:nvSpPr>
        <p:spPr>
          <a:xfrm rot="5400000">
            <a:off x="8058789" y="2620011"/>
            <a:ext cx="238125" cy="190500"/>
          </a:xfrm>
          <a:prstGeom prst="triangle">
            <a:avLst/>
          </a:prstGeom>
          <a:solidFill>
            <a:srgbClr val="6C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E896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9562" y="2471425"/>
            <a:ext cx="9332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600" dirty="0">
                <a:solidFill>
                  <a:srgbClr val="6C52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PET </a:t>
            </a:r>
          </a:p>
        </p:txBody>
      </p:sp>
      <p:sp>
        <p:nvSpPr>
          <p:cNvPr id="15" name="이등변 삼각형 14"/>
          <p:cNvSpPr/>
          <p:nvPr/>
        </p:nvSpPr>
        <p:spPr>
          <a:xfrm rot="5400000">
            <a:off x="8836662" y="4413251"/>
            <a:ext cx="238125" cy="190500"/>
          </a:xfrm>
          <a:prstGeom prst="triangle">
            <a:avLst/>
          </a:prstGeom>
          <a:solidFill>
            <a:srgbClr val="6C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E896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49574" y="3067055"/>
            <a:ext cx="2669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6C52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PET_CUSTOMER </a:t>
            </a:r>
          </a:p>
        </p:txBody>
      </p:sp>
      <p:sp>
        <p:nvSpPr>
          <p:cNvPr id="17" name="이등변 삼각형 16"/>
          <p:cNvSpPr/>
          <p:nvPr/>
        </p:nvSpPr>
        <p:spPr>
          <a:xfrm rot="5400000">
            <a:off x="9774558" y="3202942"/>
            <a:ext cx="238125" cy="190500"/>
          </a:xfrm>
          <a:prstGeom prst="triangle">
            <a:avLst/>
          </a:prstGeom>
          <a:solidFill>
            <a:srgbClr val="6C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E896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49599" y="3681735"/>
            <a:ext cx="200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6C52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INSURANCE </a:t>
            </a:r>
          </a:p>
        </p:txBody>
      </p:sp>
      <p:sp>
        <p:nvSpPr>
          <p:cNvPr id="19" name="이등변 삼각형 18"/>
          <p:cNvSpPr/>
          <p:nvPr/>
        </p:nvSpPr>
        <p:spPr>
          <a:xfrm rot="5400000">
            <a:off x="9134478" y="3795395"/>
            <a:ext cx="238125" cy="190500"/>
          </a:xfrm>
          <a:prstGeom prst="triangle">
            <a:avLst/>
          </a:prstGeom>
          <a:solidFill>
            <a:srgbClr val="6C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E8962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49597" y="4277999"/>
            <a:ext cx="1641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6C52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HOSPITAL</a:t>
            </a:r>
          </a:p>
        </p:txBody>
      </p:sp>
      <p:sp>
        <p:nvSpPr>
          <p:cNvPr id="21" name="이등변 삼각형 20"/>
          <p:cNvSpPr/>
          <p:nvPr/>
        </p:nvSpPr>
        <p:spPr>
          <a:xfrm rot="5400000">
            <a:off x="8034658" y="5009515"/>
            <a:ext cx="238125" cy="190500"/>
          </a:xfrm>
          <a:prstGeom prst="triangle">
            <a:avLst/>
          </a:prstGeom>
          <a:solidFill>
            <a:srgbClr val="6C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E8962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63319" y="4874264"/>
            <a:ext cx="766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6C52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FAQ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43900" y="2496185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흑진주B" panose="02020600000000000000" pitchFamily="18" charset="-127"/>
                <a:ea typeface="a흑진주B" panose="02020600000000000000" pitchFamily="18" charset="-127"/>
              </a:rPr>
              <a:t>반려견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흑진주B" panose="02020600000000000000" pitchFamily="18" charset="-127"/>
                <a:ea typeface="a흑진주B" panose="02020600000000000000" pitchFamily="18" charset="-127"/>
              </a:rPr>
              <a:t> 정보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흑진주B" panose="02020600000000000000" pitchFamily="18" charset="-127"/>
              <a:ea typeface="a흑진주B" panose="02020600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059675" y="3094992"/>
            <a:ext cx="1173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흑진주B" panose="02020600000000000000" pitchFamily="18" charset="-127"/>
                <a:ea typeface="a흑진주B" panose="02020600000000000000" pitchFamily="18" charset="-127"/>
              </a:rPr>
              <a:t>회원 정보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흑진주B" panose="02020600000000000000" pitchFamily="18" charset="-127"/>
              <a:ea typeface="a흑진주B" panose="02020600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401811" y="3703320"/>
            <a:ext cx="1731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흑진주B" panose="02020600000000000000" pitchFamily="18" charset="-127"/>
                <a:ea typeface="a흑진주B" panose="02020600000000000000" pitchFamily="18" charset="-127"/>
              </a:rPr>
              <a:t>보험 가입 정보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흑진주B" panose="02020600000000000000" pitchFamily="18" charset="-127"/>
              <a:ea typeface="a흑진주B" panose="02020600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13524" y="4302760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흑진주B" panose="02020600000000000000" pitchFamily="18" charset="-127"/>
                <a:ea typeface="a흑진주B" panose="02020600000000000000" pitchFamily="18" charset="-127"/>
              </a:rPr>
              <a:t>동물병원 정보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흑진주B" panose="02020600000000000000" pitchFamily="18" charset="-127"/>
              <a:ea typeface="a흑진주B" panose="02020600000000000000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09612" y="4916805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흑진주B" panose="02020600000000000000" pitchFamily="18" charset="-127"/>
                <a:ea typeface="a흑진주B" panose="02020600000000000000" pitchFamily="18" charset="-127"/>
              </a:rPr>
              <a:t>자주묻는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흑진주B" panose="02020600000000000000" pitchFamily="18" charset="-127"/>
                <a:ea typeface="a흑진주B" panose="02020600000000000000" pitchFamily="18" charset="-127"/>
              </a:rPr>
              <a:t> 질문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흑진주B" panose="02020600000000000000" pitchFamily="18" charset="-127"/>
                <a:ea typeface="a흑진주B" panose="02020600000000000000" pitchFamily="18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흑진주B" panose="02020600000000000000" pitchFamily="18" charset="-127"/>
                <a:ea typeface="a흑진주B" panose="02020600000000000000" pitchFamily="18" charset="-127"/>
              </a:rPr>
              <a:t>답변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a흑진주B" panose="02020600000000000000" pitchFamily="18" charset="-127"/>
              <a:ea typeface="a흑진주B" panose="02020600000000000000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3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양쪽 모서리가 둥근 사각형 16"/>
          <p:cNvSpPr/>
          <p:nvPr/>
        </p:nvSpPr>
        <p:spPr>
          <a:xfrm rot="10800000">
            <a:off x="3112771" y="621669"/>
            <a:ext cx="5966460" cy="6953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3460120" y="552454"/>
            <a:ext cx="120015" cy="122555"/>
            <a:chOff x="3460115" y="552450"/>
            <a:chExt cx="120015" cy="122555"/>
          </a:xfrm>
          <a:solidFill>
            <a:schemeClr val="bg1"/>
          </a:solidFill>
        </p:grpSpPr>
        <p:sp>
          <p:nvSpPr>
            <p:cNvPr id="45" name="모서리가 둥근 직사각형 44"/>
            <p:cNvSpPr/>
            <p:nvPr/>
          </p:nvSpPr>
          <p:spPr>
            <a:xfrm>
              <a:off x="3460115" y="576580"/>
              <a:ext cx="40005" cy="990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3500120" y="576580"/>
              <a:ext cx="40005" cy="990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3540125" y="576580"/>
              <a:ext cx="40005" cy="990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자유형 47"/>
            <p:cNvSpPr/>
            <p:nvPr/>
          </p:nvSpPr>
          <p:spPr>
            <a:xfrm>
              <a:off x="3460115" y="552450"/>
              <a:ext cx="120015" cy="86360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 rot="18145350">
            <a:off x="3060705" y="781687"/>
            <a:ext cx="120015" cy="122555"/>
            <a:chOff x="3060700" y="781685"/>
            <a:chExt cx="120015" cy="122555"/>
          </a:xfrm>
          <a:solidFill>
            <a:schemeClr val="bg1"/>
          </a:solidFill>
        </p:grpSpPr>
        <p:sp>
          <p:nvSpPr>
            <p:cNvPr id="29" name="모서리가 둥근 직사각형 28"/>
            <p:cNvSpPr/>
            <p:nvPr/>
          </p:nvSpPr>
          <p:spPr>
            <a:xfrm>
              <a:off x="3060700" y="805815"/>
              <a:ext cx="40005" cy="990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3100070" y="805815"/>
              <a:ext cx="40640" cy="9906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3140710" y="805815"/>
              <a:ext cx="40005" cy="98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3060700" y="781685"/>
              <a:ext cx="120015" cy="85725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 rot="19800000">
            <a:off x="2988949" y="394338"/>
            <a:ext cx="450215" cy="364491"/>
            <a:chOff x="2988945" y="394335"/>
            <a:chExt cx="450215" cy="364490"/>
          </a:xfrm>
        </p:grpSpPr>
        <p:sp>
          <p:nvSpPr>
            <p:cNvPr id="24" name="모서리가 둥근 직사각형 2"/>
            <p:cNvSpPr/>
            <p:nvPr/>
          </p:nvSpPr>
          <p:spPr>
            <a:xfrm rot="18900000" flipH="1">
              <a:off x="3293745" y="405765"/>
              <a:ext cx="135890" cy="136525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모서리가 둥근 직사각형 2"/>
            <p:cNvSpPr/>
            <p:nvPr/>
          </p:nvSpPr>
          <p:spPr>
            <a:xfrm rot="2700000">
              <a:off x="3001010" y="404495"/>
              <a:ext cx="128270" cy="129540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"/>
            <p:cNvSpPr/>
            <p:nvPr/>
          </p:nvSpPr>
          <p:spPr>
            <a:xfrm rot="2700000">
              <a:off x="3030220" y="400685"/>
              <a:ext cx="354330" cy="346710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 rot="2700000">
              <a:off x="3023870" y="398780"/>
              <a:ext cx="364490" cy="35496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모서리가 둥근 직사각형 2"/>
            <p:cNvSpPr/>
            <p:nvPr/>
          </p:nvSpPr>
          <p:spPr>
            <a:xfrm rot="2700000">
              <a:off x="3186430" y="687705"/>
              <a:ext cx="47625" cy="46355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2"/>
            <p:cNvSpPr/>
            <p:nvPr/>
          </p:nvSpPr>
          <p:spPr>
            <a:xfrm rot="2700000">
              <a:off x="2990850" y="404495"/>
              <a:ext cx="128270" cy="128905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모서리가 둥근 직사각형 2"/>
            <p:cNvSpPr/>
            <p:nvPr/>
          </p:nvSpPr>
          <p:spPr>
            <a:xfrm rot="18900000" flipH="1">
              <a:off x="3303270" y="405130"/>
              <a:ext cx="135890" cy="137160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3140710" y="593725"/>
              <a:ext cx="24765" cy="247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/>
            <p:cNvSpPr/>
            <p:nvPr/>
          </p:nvSpPr>
          <p:spPr>
            <a:xfrm>
              <a:off x="3249295" y="594995"/>
              <a:ext cx="24765" cy="247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5741133" y="723900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목차</a:t>
            </a:r>
            <a:endParaRPr lang="en-US" altLang="ko-KR" sz="28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848487" y="1851084"/>
            <a:ext cx="4031613" cy="723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741935" y="2007929"/>
            <a:ext cx="2077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01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목적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1848487" y="2677219"/>
            <a:ext cx="4031613" cy="723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741933" y="2834697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02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특징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1848487" y="3503988"/>
            <a:ext cx="4031613" cy="723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741935" y="3660833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03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구성원 소개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1848487" y="4330124"/>
            <a:ext cx="4031613" cy="723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2741935" y="4487602"/>
            <a:ext cx="1588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04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일정 계획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1848487" y="5156892"/>
            <a:ext cx="4031613" cy="723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741932" y="5313737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05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시스템 구성도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29" name="자유형 128"/>
          <p:cNvSpPr/>
          <p:nvPr/>
        </p:nvSpPr>
        <p:spPr>
          <a:xfrm>
            <a:off x="2002791" y="2144455"/>
            <a:ext cx="487680" cy="5022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1" name="자유형 130"/>
          <p:cNvSpPr/>
          <p:nvPr/>
        </p:nvSpPr>
        <p:spPr>
          <a:xfrm>
            <a:off x="2002791" y="2973766"/>
            <a:ext cx="487680" cy="5022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2" name="자유형 131"/>
          <p:cNvSpPr/>
          <p:nvPr/>
        </p:nvSpPr>
        <p:spPr>
          <a:xfrm>
            <a:off x="2002791" y="3827839"/>
            <a:ext cx="487680" cy="5022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3" name="자유형 132"/>
          <p:cNvSpPr/>
          <p:nvPr/>
        </p:nvSpPr>
        <p:spPr>
          <a:xfrm>
            <a:off x="2002791" y="4654611"/>
            <a:ext cx="487680" cy="5022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4" name="자유형 133"/>
          <p:cNvSpPr/>
          <p:nvPr/>
        </p:nvSpPr>
        <p:spPr>
          <a:xfrm>
            <a:off x="2002791" y="5480746"/>
            <a:ext cx="487680" cy="5022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9010651" y="6330956"/>
            <a:ext cx="2743200" cy="365125"/>
          </a:xfrm>
        </p:spPr>
        <p:txBody>
          <a:bodyPr/>
          <a:lstStyle/>
          <a:p>
            <a:fld id="{E50C8418-4D2E-413C-92F3-725898A01DBD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8" y="128907"/>
            <a:ext cx="1276985" cy="373380"/>
          </a:xfrm>
          <a:prstGeom prst="rect">
            <a:avLst/>
          </a:prstGeom>
        </p:spPr>
      </p:pic>
      <p:sp>
        <p:nvSpPr>
          <p:cNvPr id="42" name="모서리가 둥근 직사각형 41"/>
          <p:cNvSpPr/>
          <p:nvPr/>
        </p:nvSpPr>
        <p:spPr>
          <a:xfrm>
            <a:off x="6255387" y="1869502"/>
            <a:ext cx="4031613" cy="723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148835" y="2026347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06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스토리보드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6255387" y="2695637"/>
            <a:ext cx="4031613" cy="723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48833" y="2853115"/>
            <a:ext cx="101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07 RPA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6255387" y="3522406"/>
            <a:ext cx="4031613" cy="723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148835" y="3679251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08 DB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설계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255387" y="4348542"/>
            <a:ext cx="4031613" cy="723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48835" y="4506020"/>
            <a:ext cx="2173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09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주요 화면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/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기능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6255387" y="5175310"/>
            <a:ext cx="4031613" cy="723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148832" y="5332155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10 </a:t>
            </a:r>
            <a:r>
              <a:rPr lang="ko-KR" alt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느낀점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8" name="자유형 57"/>
          <p:cNvSpPr/>
          <p:nvPr/>
        </p:nvSpPr>
        <p:spPr>
          <a:xfrm>
            <a:off x="6409691" y="2162873"/>
            <a:ext cx="487680" cy="5022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9" name="자유형 58"/>
          <p:cNvSpPr/>
          <p:nvPr/>
        </p:nvSpPr>
        <p:spPr>
          <a:xfrm>
            <a:off x="6409691" y="2992184"/>
            <a:ext cx="487680" cy="5022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0" name="자유형 59"/>
          <p:cNvSpPr/>
          <p:nvPr/>
        </p:nvSpPr>
        <p:spPr>
          <a:xfrm>
            <a:off x="6409691" y="3846257"/>
            <a:ext cx="487680" cy="5022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1" name="자유형 60"/>
          <p:cNvSpPr/>
          <p:nvPr/>
        </p:nvSpPr>
        <p:spPr>
          <a:xfrm>
            <a:off x="6409691" y="4673029"/>
            <a:ext cx="487680" cy="5022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2" name="자유형 61"/>
          <p:cNvSpPr/>
          <p:nvPr/>
        </p:nvSpPr>
        <p:spPr>
          <a:xfrm>
            <a:off x="6409691" y="5499164"/>
            <a:ext cx="487680" cy="50228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0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44346" y="494665"/>
            <a:ext cx="1662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화면</a:t>
            </a:r>
            <a:r>
              <a: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759955" y="2909571"/>
            <a:ext cx="1541145" cy="464820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839203" y="2924179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메인 화면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98054" y="3386456"/>
            <a:ext cx="2301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보험료 산정</a:t>
            </a:r>
            <a:endParaRPr lang="en-US" altLang="ko-KR" sz="2000" dirty="0">
              <a:solidFill>
                <a:srgbClr val="6C52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664212" y="1206503"/>
            <a:ext cx="8468995" cy="6205855"/>
            <a:chOff x="664210" y="1206500"/>
            <a:chExt cx="8468995" cy="6205855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12317" y1="1762" x2="20122" y2="3524"/>
                          <a14:foregroundMark x1="9756" y1="2643" x2="488" y2="3084"/>
                          <a14:foregroundMark x1="2073" y1="4405" x2="3049" y2="82232"/>
                          <a14:foregroundMark x1="3171" y1="82526" x2="3171" y2="82526"/>
                          <a14:foregroundMark x1="50610" y1="98385" x2="82439" y2="93245"/>
                          <a14:foregroundMark x1="57561" y1="80470" x2="99756" y2="78561"/>
                          <a14:backgroundMark x1="16220" y1="43025" x2="58049" y2="32012"/>
                          <a14:backgroundMark x1="4390" y1="4552" x2="96341" y2="74156"/>
                          <a14:backgroundMark x1="56098" y1="32452" x2="95610" y2="4405"/>
                          <a14:backgroundMark x1="34878" y1="87665" x2="854" y2="93245"/>
                          <a14:backgroundMark x1="64634" y1="88399" x2="99756" y2="923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210" y="1206500"/>
              <a:ext cx="8468995" cy="620585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535" y="1475740"/>
              <a:ext cx="7834630" cy="4355465"/>
            </a:xfrm>
            <a:prstGeom prst="rect">
              <a:avLst/>
            </a:prstGeom>
          </p:spPr>
        </p:pic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9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44346" y="494665"/>
            <a:ext cx="1662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화면</a:t>
            </a:r>
            <a:r>
              <a: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759955" y="2909571"/>
            <a:ext cx="1541145" cy="464820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713050" y="2924179"/>
            <a:ext cx="1590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보험료 산정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21854" y="3386457"/>
            <a:ext cx="2301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반려견</a:t>
            </a:r>
            <a:r>
              <a:rPr lang="ko-KR" altLang="en-US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및</a:t>
            </a:r>
            <a:r>
              <a:rPr lang="en-US" altLang="ko-KR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사용자 </a:t>
            </a:r>
            <a:endParaRPr lang="en-US" altLang="ko-KR" sz="2000" dirty="0">
              <a:solidFill>
                <a:srgbClr val="6C52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지정 </a:t>
            </a:r>
            <a:r>
              <a:rPr lang="ko-KR" altLang="en-US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정보에 따라 </a:t>
            </a:r>
            <a:endParaRPr lang="en-US" altLang="ko-KR" sz="2000" dirty="0">
              <a:solidFill>
                <a:srgbClr val="6C52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보험료 </a:t>
            </a:r>
            <a:r>
              <a:rPr lang="ko-KR" altLang="en-US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계산</a:t>
            </a:r>
            <a:endParaRPr lang="en-US" altLang="ko-KR" sz="2000" dirty="0">
              <a:solidFill>
                <a:srgbClr val="6C52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2317" y1="1762" x2="20122" y2="3524"/>
                        <a14:foregroundMark x1="9756" y1="2643" x2="488" y2="3084"/>
                        <a14:foregroundMark x1="2073" y1="4405" x2="3049" y2="82232"/>
                        <a14:foregroundMark x1="3171" y1="82526" x2="3171" y2="82526"/>
                        <a14:foregroundMark x1="50610" y1="98385" x2="82439" y2="93245"/>
                        <a14:foregroundMark x1="57561" y1="80470" x2="99756" y2="78561"/>
                        <a14:backgroundMark x1="16220" y1="43025" x2="58049" y2="32012"/>
                        <a14:backgroundMark x1="4390" y1="4552" x2="96341" y2="74156"/>
                        <a14:backgroundMark x1="56098" y1="32452" x2="95610" y2="4405"/>
                        <a14:backgroundMark x1="34878" y1="87665" x2="854" y2="93245"/>
                        <a14:backgroundMark x1="64634" y1="88399" x2="99756" y2="92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2" y="1206503"/>
            <a:ext cx="8468995" cy="62058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08" y="1438911"/>
            <a:ext cx="7830185" cy="436499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9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44346" y="494665"/>
            <a:ext cx="1662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화면</a:t>
            </a:r>
            <a:r>
              <a: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759954" y="2909571"/>
            <a:ext cx="2124075" cy="464820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770189" y="2924179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가입절차 간소화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21854" y="3386455"/>
            <a:ext cx="2301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보험 가입 </a:t>
            </a:r>
            <a:endParaRPr lang="en-US" altLang="ko-KR" sz="2000" dirty="0">
              <a:solidFill>
                <a:srgbClr val="6C52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고객 </a:t>
            </a:r>
            <a:r>
              <a:rPr lang="ko-KR" altLang="en-US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정보 입력</a:t>
            </a:r>
            <a:endParaRPr lang="en-US" altLang="ko-KR" sz="2000" dirty="0">
              <a:solidFill>
                <a:srgbClr val="6C52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2317" y1="1762" x2="20122" y2="3524"/>
                        <a14:foregroundMark x1="9756" y1="2643" x2="488" y2="3084"/>
                        <a14:foregroundMark x1="2073" y1="4405" x2="3049" y2="82232"/>
                        <a14:foregroundMark x1="3171" y1="82526" x2="3171" y2="82526"/>
                        <a14:foregroundMark x1="50610" y1="98385" x2="82439" y2="93245"/>
                        <a14:foregroundMark x1="57561" y1="80470" x2="99756" y2="78561"/>
                        <a14:backgroundMark x1="16220" y1="43025" x2="58049" y2="32012"/>
                        <a14:backgroundMark x1="4390" y1="4552" x2="96341" y2="74156"/>
                        <a14:backgroundMark x1="56098" y1="32452" x2="95610" y2="4405"/>
                        <a14:backgroundMark x1="34878" y1="87665" x2="854" y2="93245"/>
                        <a14:backgroundMark x1="64634" y1="88399" x2="99756" y2="92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2" y="1206503"/>
            <a:ext cx="8468995" cy="62058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05" y="1464309"/>
            <a:ext cx="7833995" cy="435229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2" y="1477210"/>
            <a:ext cx="7821389" cy="43520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67" y="1445898"/>
            <a:ext cx="7836535" cy="439610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27" y="1477009"/>
            <a:ext cx="7826375" cy="435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5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44346" y="494665"/>
            <a:ext cx="1662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화면</a:t>
            </a:r>
            <a:r>
              <a: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759954" y="2909571"/>
            <a:ext cx="1351915" cy="464820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777790" y="2924179"/>
            <a:ext cx="133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보험 연동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21851" y="3386457"/>
            <a:ext cx="2470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보험 가입 고객이라면 보험 연동 가능</a:t>
            </a:r>
            <a:endParaRPr lang="en-US" altLang="ko-KR" sz="2000" dirty="0">
              <a:solidFill>
                <a:srgbClr val="6C52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2317" y1="1762" x2="20122" y2="3524"/>
                        <a14:foregroundMark x1="9756" y1="2643" x2="488" y2="3084"/>
                        <a14:foregroundMark x1="2073" y1="4405" x2="3049" y2="82232"/>
                        <a14:foregroundMark x1="3171" y1="82526" x2="3171" y2="82526"/>
                        <a14:foregroundMark x1="50610" y1="98385" x2="82439" y2="93245"/>
                        <a14:foregroundMark x1="57561" y1="80470" x2="99756" y2="78561"/>
                        <a14:backgroundMark x1="16220" y1="43025" x2="58049" y2="32012"/>
                        <a14:backgroundMark x1="4390" y1="4552" x2="96341" y2="74156"/>
                        <a14:backgroundMark x1="56098" y1="32452" x2="95610" y2="4405"/>
                        <a14:backgroundMark x1="34878" y1="87665" x2="854" y2="93245"/>
                        <a14:backgroundMark x1="64634" y1="88399" x2="99756" y2="92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2" y="1206503"/>
            <a:ext cx="8468995" cy="620585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65" y="1477011"/>
            <a:ext cx="7823835" cy="433959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07" y="1450340"/>
            <a:ext cx="7807325" cy="435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1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44346" y="494665"/>
            <a:ext cx="1662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화면</a:t>
            </a:r>
            <a:r>
              <a: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759954" y="2909571"/>
            <a:ext cx="1351915" cy="464820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778590" y="2924179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동물 병원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721851" y="3386457"/>
            <a:ext cx="2381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동물 병원 정보</a:t>
            </a:r>
            <a:r>
              <a:rPr lang="en-US" altLang="ko-KR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및 </a:t>
            </a:r>
            <a:endParaRPr lang="en-US" altLang="ko-KR" sz="2000" dirty="0">
              <a:solidFill>
                <a:srgbClr val="6C52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연계 병원 확인</a:t>
            </a:r>
            <a:endParaRPr lang="en-US" altLang="ko-KR" sz="2000" dirty="0">
              <a:solidFill>
                <a:srgbClr val="6C52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2317" y1="1762" x2="20122" y2="3524"/>
                        <a14:foregroundMark x1="9756" y1="2643" x2="488" y2="3084"/>
                        <a14:foregroundMark x1="2073" y1="4405" x2="3049" y2="82232"/>
                        <a14:foregroundMark x1="3171" y1="82526" x2="3171" y2="82526"/>
                        <a14:foregroundMark x1="50610" y1="98385" x2="82439" y2="93245"/>
                        <a14:foregroundMark x1="57561" y1="80470" x2="99756" y2="78561"/>
                        <a14:backgroundMark x1="16220" y1="43025" x2="58049" y2="32012"/>
                        <a14:backgroundMark x1="4390" y1="4552" x2="96341" y2="74156"/>
                        <a14:backgroundMark x1="56098" y1="32452" x2="95610" y2="4405"/>
                        <a14:backgroundMark x1="34878" y1="87665" x2="854" y2="93245"/>
                        <a14:backgroundMark x1="64634" y1="88399" x2="99756" y2="92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12" y="1206503"/>
            <a:ext cx="8468995" cy="620585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83" y="1477013"/>
            <a:ext cx="7844388" cy="435589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38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-257175" y="399369"/>
            <a:ext cx="2549972" cy="38384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44444" y="494904"/>
            <a:ext cx="1662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화면</a:t>
            </a:r>
            <a:r>
              <a: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1699447" y="467071"/>
            <a:ext cx="368620" cy="365932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64" y="139053"/>
            <a:ext cx="1276976" cy="373456"/>
          </a:xfrm>
          <a:prstGeom prst="rect">
            <a:avLst/>
          </a:prstGeom>
        </p:spPr>
      </p:pic>
      <p:pic>
        <p:nvPicPr>
          <p:cNvPr id="12" name="내용 개체 틀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5" y="1616651"/>
            <a:ext cx="5324736" cy="295198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667593" y="4860858"/>
            <a:ext cx="5100283" cy="541209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퍼시스턴스</a:t>
            </a:r>
            <a:r>
              <a:rPr lang="ko-KR" altLang="en-US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프레임워크</a:t>
            </a:r>
            <a:r>
              <a:rPr lang="en-US" altLang="ko-KR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(</a:t>
            </a:r>
            <a:r>
              <a:rPr lang="en-US" altLang="ko-KR" sz="2400" dirty="0" err="1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MyBatis</a:t>
            </a:r>
            <a:r>
              <a:rPr lang="en-US" altLang="ko-KR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) </a:t>
            </a:r>
            <a:r>
              <a:rPr lang="ko-KR" altLang="en-US" sz="2400" dirty="0"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설정 </a:t>
            </a:r>
            <a:endParaRPr lang="ko-KR" altLang="en-US" sz="24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6201145" y="1616653"/>
            <a:ext cx="5825759" cy="2951983"/>
            <a:chOff x="1883756" y="1529326"/>
            <a:chExt cx="8345066" cy="4677427"/>
          </a:xfrm>
        </p:grpSpPr>
        <p:pic>
          <p:nvPicPr>
            <p:cNvPr id="9" name="내용 개체 틀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756" y="1529326"/>
              <a:ext cx="8345065" cy="2210108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3757" y="3739434"/>
              <a:ext cx="8345065" cy="246731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833091" y="2189017"/>
              <a:ext cx="6114472" cy="58520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cxnSp>
          <p:nvCxnSpPr>
            <p:cNvPr id="13" name="직선 화살표 연결선 12"/>
            <p:cNvCxnSpPr>
              <a:stCxn id="11" idx="2"/>
            </p:cNvCxnSpPr>
            <p:nvPr/>
          </p:nvCxnSpPr>
          <p:spPr>
            <a:xfrm flipH="1">
              <a:off x="4590477" y="2774224"/>
              <a:ext cx="2299851" cy="13082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직사각형 13"/>
          <p:cNvSpPr/>
          <p:nvPr/>
        </p:nvSpPr>
        <p:spPr>
          <a:xfrm>
            <a:off x="6343356" y="4860860"/>
            <a:ext cx="5683545" cy="541209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Mapper.xml</a:t>
            </a:r>
            <a:r>
              <a:rPr lang="ko-KR" altLang="en-US" sz="2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의 </a:t>
            </a:r>
            <a:r>
              <a:rPr lang="en-US" altLang="ko-KR" sz="2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SQL</a:t>
            </a:r>
            <a:r>
              <a:rPr lang="ko-KR" altLang="en-US" sz="2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문과 </a:t>
            </a:r>
            <a:r>
              <a:rPr lang="en-US" altLang="ko-KR" sz="2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Method</a:t>
            </a:r>
            <a:r>
              <a:rPr lang="ko-KR" altLang="en-US" sz="2200" dirty="0">
                <a:latin typeface="-윤고딕330" panose="02030504000101010101" pitchFamily="18" charset="-127"/>
                <a:ea typeface="-윤고딕330" panose="02030504000101010101" pitchFamily="18" charset="-127"/>
              </a:rPr>
              <a:t>를 연결</a:t>
            </a:r>
            <a:endParaRPr lang="ko-KR" altLang="en-US" sz="2200" dirty="0"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3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44351" y="494665"/>
            <a:ext cx="1662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화면</a:t>
            </a:r>
            <a:r>
              <a: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309" y="3586482"/>
            <a:ext cx="5419725" cy="2628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309" y="892813"/>
            <a:ext cx="3895725" cy="188595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51841" y="1128395"/>
            <a:ext cx="2124075" cy="464820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77" y="1143637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가입절차 간소화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55109" y="2809242"/>
            <a:ext cx="5479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sessionStorage</a:t>
            </a:r>
            <a:r>
              <a:rPr lang="ko-KR" altLang="en-US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를 통해 사용자가 입력한 </a:t>
            </a:r>
            <a:endParaRPr lang="en-US" altLang="ko-KR" sz="2000" dirty="0">
              <a:solidFill>
                <a:srgbClr val="6C52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  <a:p>
            <a:r>
              <a:rPr lang="ko-KR" altLang="en-US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데이터를 저장해</a:t>
            </a:r>
            <a:r>
              <a:rPr lang="en-US" altLang="ko-KR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탭 별로 유지</a:t>
            </a:r>
            <a:endParaRPr lang="en-US" altLang="ko-KR" sz="2000" dirty="0">
              <a:solidFill>
                <a:srgbClr val="6C52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03674" y="6261100"/>
            <a:ext cx="4704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저장해놓은 정보를 가져와</a:t>
            </a:r>
            <a:r>
              <a:rPr lang="en-US" altLang="ko-KR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text </a:t>
            </a:r>
            <a:r>
              <a:rPr lang="ko-KR" altLang="en-US" sz="20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지정</a:t>
            </a:r>
            <a:endParaRPr lang="en-US" altLang="ko-KR" sz="2000" dirty="0">
              <a:solidFill>
                <a:srgbClr val="6C52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4" name="이등변 삼각형 13"/>
          <p:cNvSpPr/>
          <p:nvPr/>
        </p:nvSpPr>
        <p:spPr>
          <a:xfrm rot="5400000">
            <a:off x="6315078" y="2988947"/>
            <a:ext cx="238125" cy="190500"/>
          </a:xfrm>
          <a:prstGeom prst="triangle">
            <a:avLst/>
          </a:prstGeom>
          <a:solidFill>
            <a:srgbClr val="6C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E8962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5" name="이등변 삼각형 14"/>
          <p:cNvSpPr/>
          <p:nvPr/>
        </p:nvSpPr>
        <p:spPr>
          <a:xfrm rot="5400000">
            <a:off x="6340478" y="6360162"/>
            <a:ext cx="238125" cy="190500"/>
          </a:xfrm>
          <a:prstGeom prst="triangle">
            <a:avLst/>
          </a:prstGeom>
          <a:solidFill>
            <a:srgbClr val="6C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E8962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843" y="1757048"/>
            <a:ext cx="4092575" cy="449262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587367" y="782955"/>
            <a:ext cx="8891" cy="5791200"/>
          </a:xfrm>
          <a:prstGeom prst="line">
            <a:avLst/>
          </a:prstGeom>
          <a:ln w="19050">
            <a:solidFill>
              <a:srgbClr val="6C52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26</a:t>
            </a:fld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-257175" y="399369"/>
            <a:ext cx="2549972" cy="38384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44444" y="494904"/>
            <a:ext cx="1662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화면</a:t>
            </a:r>
            <a:r>
              <a: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1699447" y="467071"/>
            <a:ext cx="368620" cy="365932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64" y="139053"/>
            <a:ext cx="1276976" cy="3734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89155" y="5663026"/>
            <a:ext cx="5937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반려견</a:t>
            </a:r>
            <a:r>
              <a:rPr lang="ko-KR" altLang="en-US" sz="24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정보 등록</a:t>
            </a:r>
            <a:endParaRPr lang="en-US" altLang="ko-KR" sz="2400" dirty="0">
              <a:solidFill>
                <a:srgbClr val="6C52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58407" y="5104184"/>
            <a:ext cx="1800495" cy="465032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068208" y="5135915"/>
            <a:ext cx="1580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반려견</a:t>
            </a:r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정보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9" y="945934"/>
            <a:ext cx="1333500" cy="276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06" y="1350711"/>
            <a:ext cx="7372351" cy="1905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27" y="2781762"/>
            <a:ext cx="4867275" cy="3819525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6826227" y="3013792"/>
            <a:ext cx="4867275" cy="3575775"/>
          </a:xfrm>
          <a:prstGeom prst="rect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306598" y="1982907"/>
            <a:ext cx="4179804" cy="219119"/>
          </a:xfrm>
          <a:prstGeom prst="rect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1689155" y="2412576"/>
            <a:ext cx="5937307" cy="219119"/>
          </a:xfrm>
          <a:prstGeom prst="rect">
            <a:avLst/>
          </a:prstGeom>
          <a:noFill/>
          <a:ln w="38100" cmpd="sng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/>
          <p:nvPr/>
        </p:nvCxnSpPr>
        <p:spPr>
          <a:xfrm flipH="1" flipV="1">
            <a:off x="3396499" y="2663419"/>
            <a:ext cx="3429728" cy="5450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 flipV="1">
            <a:off x="4265283" y="2242721"/>
            <a:ext cx="2560947" cy="96570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4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44668" y="494665"/>
            <a:ext cx="1662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화면</a:t>
            </a:r>
            <a:r>
              <a: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047" y="1541147"/>
            <a:ext cx="8445500" cy="39528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930651" y="5746755"/>
            <a:ext cx="5937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6C52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동물 병원 정보</a:t>
            </a:r>
            <a:r>
              <a:rPr lang="en-US" altLang="ko-KR" sz="2400" dirty="0">
                <a:solidFill>
                  <a:srgbClr val="6C52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400" dirty="0">
                <a:solidFill>
                  <a:srgbClr val="6C5200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및 연계 병원 확인</a:t>
            </a:r>
            <a:endParaRPr lang="en-US" altLang="ko-KR" sz="2400" dirty="0">
              <a:solidFill>
                <a:srgbClr val="6C5200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84047" y="1064262"/>
            <a:ext cx="1351915" cy="464820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02685" y="1079504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동물 병원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t>28</a:t>
            </a:fld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7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64" y="1528005"/>
            <a:ext cx="8658225" cy="4295775"/>
          </a:xfrm>
          <a:prstGeom prst="rect">
            <a:avLst/>
          </a:prstGeom>
        </p:spPr>
      </p:pic>
      <p:sp>
        <p:nvSpPr>
          <p:cNvPr id="118" name="양쪽 모서리가 둥근 사각형 117"/>
          <p:cNvSpPr/>
          <p:nvPr/>
        </p:nvSpPr>
        <p:spPr>
          <a:xfrm rot="10800000">
            <a:off x="-257175" y="399369"/>
            <a:ext cx="2549972" cy="38384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44444" y="494904"/>
            <a:ext cx="1662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화면</a:t>
            </a:r>
            <a:r>
              <a: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/</a:t>
            </a:r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1699447" y="467071"/>
            <a:ext cx="368620" cy="365932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64" y="139053"/>
            <a:ext cx="1276976" cy="3734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58470" y="5836057"/>
            <a:ext cx="44152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게시글</a:t>
            </a:r>
            <a:r>
              <a:rPr lang="ko-KR" altLang="en-US" sz="24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ko-KR" altLang="en-US" sz="2400" dirty="0" err="1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페이징에</a:t>
            </a:r>
            <a:r>
              <a:rPr lang="ko-KR" altLang="en-US" sz="2400" dirty="0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사용된 </a:t>
            </a:r>
            <a:r>
              <a:rPr lang="ko-KR" altLang="en-US" sz="2400" dirty="0" err="1">
                <a:solidFill>
                  <a:srgbClr val="6C5200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쿼리문</a:t>
            </a:r>
            <a:endParaRPr lang="en-US" altLang="ko-KR" sz="2400" dirty="0">
              <a:solidFill>
                <a:srgbClr val="6C5200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883759" y="1064295"/>
            <a:ext cx="1352123" cy="465032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53794" y="1079388"/>
            <a:ext cx="830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FAQ.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128185" y="3139127"/>
            <a:ext cx="4590855" cy="1244339"/>
            <a:chOff x="5128181" y="3139126"/>
            <a:chExt cx="4590854" cy="1244338"/>
          </a:xfrm>
        </p:grpSpPr>
        <p:cxnSp>
          <p:nvCxnSpPr>
            <p:cNvPr id="23" name="직선 연결선 22"/>
            <p:cNvCxnSpPr/>
            <p:nvPr/>
          </p:nvCxnSpPr>
          <p:spPr>
            <a:xfrm flipV="1">
              <a:off x="9719035" y="3139126"/>
              <a:ext cx="0" cy="1244338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 flipH="1">
              <a:off x="5128181" y="3139126"/>
              <a:ext cx="4590854" cy="0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직선 화살표 연결선 26"/>
          <p:cNvCxnSpPr/>
          <p:nvPr/>
        </p:nvCxnSpPr>
        <p:spPr>
          <a:xfrm flipV="1">
            <a:off x="5128181" y="2846900"/>
            <a:ext cx="0" cy="292231"/>
          </a:xfrm>
          <a:prstGeom prst="straightConnector1">
            <a:avLst/>
          </a:prstGeom>
          <a:ln w="254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10397767" y="2846898"/>
            <a:ext cx="9427" cy="1536571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5533535" y="2846895"/>
            <a:ext cx="487365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 flipV="1">
            <a:off x="5533535" y="2611229"/>
            <a:ext cx="0" cy="235671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9564624" y="4383466"/>
            <a:ext cx="320040" cy="1452589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10199803" y="4383464"/>
            <a:ext cx="322080" cy="1440312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03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직선 연결선 190"/>
          <p:cNvCxnSpPr/>
          <p:nvPr/>
        </p:nvCxnSpPr>
        <p:spPr>
          <a:xfrm>
            <a:off x="6053455" y="4650742"/>
            <a:ext cx="0" cy="835660"/>
          </a:xfrm>
          <a:prstGeom prst="line">
            <a:avLst/>
          </a:prstGeom>
          <a:ln w="25400">
            <a:solidFill>
              <a:srgbClr val="6C52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양쪽 모서리가 둥근 사각형 117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147334" y="494665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목적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694309" y="782958"/>
            <a:ext cx="6623685" cy="4182111"/>
            <a:chOff x="2694305" y="782955"/>
            <a:chExt cx="6623685" cy="4182110"/>
          </a:xfrm>
        </p:grpSpPr>
        <p:sp>
          <p:nvSpPr>
            <p:cNvPr id="186" name="직사각형 185"/>
            <p:cNvSpPr/>
            <p:nvPr/>
          </p:nvSpPr>
          <p:spPr>
            <a:xfrm>
              <a:off x="3110230" y="782955"/>
              <a:ext cx="1916430" cy="448945"/>
            </a:xfrm>
            <a:prstGeom prst="rect">
              <a:avLst/>
            </a:prstGeom>
            <a:solidFill>
              <a:srgbClr val="9E89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2694305" y="1193165"/>
              <a:ext cx="6623685" cy="3771900"/>
            </a:xfrm>
            <a:prstGeom prst="roundRect">
              <a:avLst/>
            </a:prstGeom>
            <a:solidFill>
              <a:srgbClr val="A794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5" name="그룹 134"/>
            <p:cNvGrpSpPr/>
            <p:nvPr/>
          </p:nvGrpSpPr>
          <p:grpSpPr>
            <a:xfrm>
              <a:off x="2960370" y="1724660"/>
              <a:ext cx="6170930" cy="2959239"/>
              <a:chOff x="2960370" y="1724660"/>
              <a:chExt cx="6170930" cy="2959239"/>
            </a:xfrm>
          </p:grpSpPr>
          <p:sp>
            <p:nvSpPr>
              <p:cNvPr id="136" name="TextBox 135"/>
              <p:cNvSpPr txBox="1"/>
              <p:nvPr/>
            </p:nvSpPr>
            <p:spPr>
              <a:xfrm>
                <a:off x="2960370" y="4406900"/>
                <a:ext cx="605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2005</a:t>
                </a:r>
              </a:p>
            </p:txBody>
          </p:sp>
          <p:sp>
            <p:nvSpPr>
              <p:cNvPr id="137" name="TextBox 136"/>
              <p:cNvSpPr txBox="1"/>
              <p:nvPr/>
            </p:nvSpPr>
            <p:spPr>
              <a:xfrm>
                <a:off x="3582670" y="4406900"/>
                <a:ext cx="605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2008</a:t>
                </a: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4204335" y="4406900"/>
                <a:ext cx="605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2010</a:t>
                </a: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4826000" y="4406900"/>
                <a:ext cx="605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2012</a:t>
                </a:r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5447664" y="4406900"/>
                <a:ext cx="605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2015</a:t>
                </a: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6069330" y="4406900"/>
                <a:ext cx="605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2018</a:t>
                </a: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6690995" y="4406900"/>
                <a:ext cx="605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2020</a:t>
                </a:r>
              </a:p>
            </p:txBody>
          </p:sp>
          <p:sp>
            <p:nvSpPr>
              <p:cNvPr id="149" name="TextBox 148"/>
              <p:cNvSpPr txBox="1"/>
              <p:nvPr/>
            </p:nvSpPr>
            <p:spPr>
              <a:xfrm>
                <a:off x="7312660" y="4406900"/>
                <a:ext cx="605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2021</a:t>
                </a:r>
              </a:p>
            </p:txBody>
          </p:sp>
          <p:sp>
            <p:nvSpPr>
              <p:cNvPr id="150" name="TextBox 149"/>
              <p:cNvSpPr txBox="1"/>
              <p:nvPr/>
            </p:nvSpPr>
            <p:spPr>
              <a:xfrm>
                <a:off x="7934325" y="4406900"/>
                <a:ext cx="605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2022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8525509" y="3980180"/>
                <a:ext cx="605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0</a:t>
                </a:r>
              </a:p>
            </p:txBody>
          </p:sp>
          <p:sp>
            <p:nvSpPr>
              <p:cNvPr id="152" name="TextBox 151"/>
              <p:cNvSpPr txBox="1"/>
              <p:nvPr/>
            </p:nvSpPr>
            <p:spPr>
              <a:xfrm>
                <a:off x="8525509" y="3529330"/>
                <a:ext cx="605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500</a:t>
                </a: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8525509" y="3078480"/>
                <a:ext cx="605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bg1"/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1000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8525509" y="2626995"/>
                <a:ext cx="605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1500</a:t>
                </a:r>
              </a:p>
            </p:txBody>
          </p:sp>
          <p:sp>
            <p:nvSpPr>
              <p:cNvPr id="155" name="TextBox 154"/>
              <p:cNvSpPr txBox="1"/>
              <p:nvPr/>
            </p:nvSpPr>
            <p:spPr>
              <a:xfrm>
                <a:off x="8525509" y="2176145"/>
                <a:ext cx="605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2000</a:t>
                </a:r>
              </a:p>
            </p:txBody>
          </p:sp>
          <p:sp>
            <p:nvSpPr>
              <p:cNvPr id="156" name="TextBox 155"/>
              <p:cNvSpPr txBox="1"/>
              <p:nvPr/>
            </p:nvSpPr>
            <p:spPr>
              <a:xfrm>
                <a:off x="8525509" y="1724660"/>
                <a:ext cx="60579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oto Sans CJK KR Bold" panose="020B0800000000000000" pitchFamily="34" charset="-127"/>
                    <a:ea typeface="Noto Sans CJK KR Bold" panose="020B0800000000000000" pitchFamily="34" charset="-127"/>
                  </a:rPr>
                  <a:t>2500</a:t>
                </a:r>
              </a:p>
            </p:txBody>
          </p:sp>
          <p:sp>
            <p:nvSpPr>
              <p:cNvPr id="157" name="자유형 156"/>
              <p:cNvSpPr/>
              <p:nvPr/>
            </p:nvSpPr>
            <p:spPr>
              <a:xfrm>
                <a:off x="3262630" y="2089785"/>
                <a:ext cx="5016500" cy="1988185"/>
              </a:xfrm>
              <a:custGeom>
                <a:avLst/>
                <a:gdLst>
                  <a:gd name="connsiteX0" fmla="*/ 0 w 5905500"/>
                  <a:gd name="connsiteY0" fmla="*/ 2247900 h 2247900"/>
                  <a:gd name="connsiteX1" fmla="*/ 3632200 w 5905500"/>
                  <a:gd name="connsiteY1" fmla="*/ 1562100 h 2247900"/>
                  <a:gd name="connsiteX2" fmla="*/ 4394200 w 5905500"/>
                  <a:gd name="connsiteY2" fmla="*/ 1206500 h 2247900"/>
                  <a:gd name="connsiteX3" fmla="*/ 5130800 w 5905500"/>
                  <a:gd name="connsiteY3" fmla="*/ 723900 h 2247900"/>
                  <a:gd name="connsiteX4" fmla="*/ 5905500 w 5905500"/>
                  <a:gd name="connsiteY4" fmla="*/ 0 h 2247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5500" h="2247900">
                    <a:moveTo>
                      <a:pt x="0" y="2247900"/>
                    </a:moveTo>
                    <a:lnTo>
                      <a:pt x="3632200" y="1562100"/>
                    </a:lnTo>
                    <a:lnTo>
                      <a:pt x="4394200" y="1206500"/>
                    </a:lnTo>
                    <a:lnTo>
                      <a:pt x="5130800" y="723900"/>
                    </a:lnTo>
                    <a:lnTo>
                      <a:pt x="5905500" y="0"/>
                    </a:lnTo>
                  </a:path>
                </a:pathLst>
              </a:custGeom>
              <a:noFill/>
              <a:ln w="3175" cap="rnd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53000">
                      <a:schemeClr val="bg1"/>
                    </a:gs>
                    <a:gs pos="100000">
                      <a:schemeClr val="tx1"/>
                    </a:gs>
                  </a:gsLst>
                  <a:lin ang="5400000" scaled="1"/>
                </a:gra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58" name="직선 연결선 157"/>
              <p:cNvCxnSpPr/>
              <p:nvPr/>
            </p:nvCxnSpPr>
            <p:spPr>
              <a:xfrm>
                <a:off x="7016750" y="3220720"/>
                <a:ext cx="0" cy="1115695"/>
              </a:xfrm>
              <a:prstGeom prst="line">
                <a:avLst/>
              </a:prstGeom>
              <a:ln>
                <a:solidFill>
                  <a:srgbClr val="D7CEB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직선 연결선 158"/>
              <p:cNvCxnSpPr/>
              <p:nvPr/>
            </p:nvCxnSpPr>
            <p:spPr>
              <a:xfrm flipH="1">
                <a:off x="7112000" y="3190240"/>
                <a:ext cx="1428115" cy="0"/>
              </a:xfrm>
              <a:prstGeom prst="line">
                <a:avLst/>
              </a:prstGeom>
              <a:ln>
                <a:solidFill>
                  <a:srgbClr val="D7CEB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0" name="그룹 159"/>
              <p:cNvGrpSpPr/>
              <p:nvPr/>
            </p:nvGrpSpPr>
            <p:grpSpPr>
              <a:xfrm>
                <a:off x="6216015" y="2322195"/>
                <a:ext cx="1555115" cy="1736725"/>
                <a:chOff x="6216015" y="2322195"/>
                <a:chExt cx="1555115" cy="1736725"/>
              </a:xfrm>
            </p:grpSpPr>
            <p:grpSp>
              <p:nvGrpSpPr>
                <p:cNvPr id="162" name="그룹 161"/>
                <p:cNvGrpSpPr/>
                <p:nvPr/>
              </p:nvGrpSpPr>
              <p:grpSpPr>
                <a:xfrm>
                  <a:off x="6216015" y="2439670"/>
                  <a:ext cx="1555115" cy="1619250"/>
                  <a:chOff x="6216015" y="2439670"/>
                  <a:chExt cx="1555115" cy="1619250"/>
                </a:xfrm>
              </p:grpSpPr>
              <p:sp>
                <p:nvSpPr>
                  <p:cNvPr id="184" name="타원 183"/>
                  <p:cNvSpPr/>
                  <p:nvPr/>
                </p:nvSpPr>
                <p:spPr>
                  <a:xfrm>
                    <a:off x="6216015" y="2439670"/>
                    <a:ext cx="1555115" cy="161925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5" name="자유형 184"/>
                  <p:cNvSpPr/>
                  <p:nvPr/>
                </p:nvSpPr>
                <p:spPr>
                  <a:xfrm>
                    <a:off x="6708775" y="2616200"/>
                    <a:ext cx="1062355" cy="1442720"/>
                  </a:xfrm>
                  <a:custGeom>
                    <a:avLst/>
                    <a:gdLst>
                      <a:gd name="connsiteX0" fmla="*/ 1300813 w 1797803"/>
                      <a:gd name="connsiteY0" fmla="*/ 0 h 2345275"/>
                      <a:gd name="connsiteX1" fmla="*/ 1318838 w 1797803"/>
                      <a:gd name="connsiteY1" fmla="*/ 13479 h 2345275"/>
                      <a:gd name="connsiteX2" fmla="*/ 1797803 w 1797803"/>
                      <a:gd name="connsiteY2" fmla="*/ 1029102 h 2345275"/>
                      <a:gd name="connsiteX3" fmla="*/ 481630 w 1797803"/>
                      <a:gd name="connsiteY3" fmla="*/ 2345275 h 2345275"/>
                      <a:gd name="connsiteX4" fmla="*/ 90241 w 1797803"/>
                      <a:gd name="connsiteY4" fmla="*/ 2286103 h 2345275"/>
                      <a:gd name="connsiteX5" fmla="*/ 0 w 1797803"/>
                      <a:gd name="connsiteY5" fmla="*/ 2253074 h 23452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97803" h="2345275">
                        <a:moveTo>
                          <a:pt x="1300813" y="0"/>
                        </a:moveTo>
                        <a:lnTo>
                          <a:pt x="1318838" y="13479"/>
                        </a:lnTo>
                        <a:cubicBezTo>
                          <a:pt x="1611354" y="254885"/>
                          <a:pt x="1797803" y="620220"/>
                          <a:pt x="1797803" y="1029102"/>
                        </a:cubicBezTo>
                        <a:cubicBezTo>
                          <a:pt x="1797803" y="1756004"/>
                          <a:pt x="1208532" y="2345275"/>
                          <a:pt x="481630" y="2345275"/>
                        </a:cubicBezTo>
                        <a:cubicBezTo>
                          <a:pt x="345336" y="2345275"/>
                          <a:pt x="213880" y="2324559"/>
                          <a:pt x="90241" y="2286103"/>
                        </a:cubicBezTo>
                        <a:lnTo>
                          <a:pt x="0" y="2253074"/>
                        </a:lnTo>
                        <a:close/>
                      </a:path>
                    </a:pathLst>
                  </a:custGeom>
                  <a:solidFill>
                    <a:srgbClr val="BFB198">
                      <a:alpha val="1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ko-KR" altLang="en-US"/>
                  </a:p>
                </p:txBody>
              </p:sp>
            </p:grpSp>
            <p:grpSp>
              <p:nvGrpSpPr>
                <p:cNvPr id="163" name="그룹 162"/>
                <p:cNvGrpSpPr/>
                <p:nvPr/>
              </p:nvGrpSpPr>
              <p:grpSpPr>
                <a:xfrm>
                  <a:off x="6231255" y="2322195"/>
                  <a:ext cx="538480" cy="493395"/>
                  <a:chOff x="6231255" y="2322195"/>
                  <a:chExt cx="538480" cy="493395"/>
                </a:xfrm>
              </p:grpSpPr>
              <p:grpSp>
                <p:nvGrpSpPr>
                  <p:cNvPr id="164" name="그룹 163"/>
                  <p:cNvGrpSpPr/>
                  <p:nvPr/>
                </p:nvGrpSpPr>
                <p:grpSpPr>
                  <a:xfrm rot="900000">
                    <a:off x="6675755" y="2453640"/>
                    <a:ext cx="93980" cy="100330"/>
                    <a:chOff x="6675755" y="2453640"/>
                    <a:chExt cx="93980" cy="100330"/>
                  </a:xfrm>
                </p:grpSpPr>
                <p:sp>
                  <p:nvSpPr>
                    <p:cNvPr id="180" name="모서리가 둥근 직사각형 179"/>
                    <p:cNvSpPr/>
                    <p:nvPr/>
                  </p:nvSpPr>
                  <p:spPr>
                    <a:xfrm>
                      <a:off x="6674485" y="2464435"/>
                      <a:ext cx="30480" cy="8128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C2966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1" name="모서리가 둥근 직사각형 180"/>
                    <p:cNvSpPr/>
                    <p:nvPr/>
                  </p:nvSpPr>
                  <p:spPr>
                    <a:xfrm>
                      <a:off x="6704330" y="2472690"/>
                      <a:ext cx="31750" cy="8128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C2966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2" name="모서리가 둥근 직사각형 181"/>
                    <p:cNvSpPr/>
                    <p:nvPr/>
                  </p:nvSpPr>
                  <p:spPr>
                    <a:xfrm>
                      <a:off x="6735445" y="2480945"/>
                      <a:ext cx="30480" cy="80645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C2966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83" name="자유형 182"/>
                    <p:cNvSpPr/>
                    <p:nvPr/>
                  </p:nvSpPr>
                  <p:spPr>
                    <a:xfrm>
                      <a:off x="6679565" y="2454275"/>
                      <a:ext cx="93980" cy="70485"/>
                    </a:xfrm>
                    <a:custGeom>
                      <a:avLst/>
                      <a:gdLst>
                        <a:gd name="connsiteX0" fmla="*/ 695459 w 1390918"/>
                        <a:gd name="connsiteY0" fmla="*/ 0 h 1442299"/>
                        <a:gd name="connsiteX1" fmla="*/ 1390918 w 1390918"/>
                        <a:gd name="connsiteY1" fmla="*/ 695459 h 1442299"/>
                        <a:gd name="connsiteX2" fmla="*/ 1390917 w 1390918"/>
                        <a:gd name="connsiteY2" fmla="*/ 1368083 h 1442299"/>
                        <a:gd name="connsiteX3" fmla="*/ 1383435 w 1390918"/>
                        <a:gd name="connsiteY3" fmla="*/ 1442299 h 1442299"/>
                        <a:gd name="connsiteX4" fmla="*/ 7482 w 1390918"/>
                        <a:gd name="connsiteY4" fmla="*/ 1442299 h 1442299"/>
                        <a:gd name="connsiteX5" fmla="*/ 0 w 1390918"/>
                        <a:gd name="connsiteY5" fmla="*/ 1368082 h 1442299"/>
                        <a:gd name="connsiteX6" fmla="*/ 0 w 1390918"/>
                        <a:gd name="connsiteY6" fmla="*/ 695459 h 1442299"/>
                        <a:gd name="connsiteX7" fmla="*/ 695459 w 1390918"/>
                        <a:gd name="connsiteY7" fmla="*/ 0 h 14422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90918" h="1442299">
                          <a:moveTo>
                            <a:pt x="695459" y="0"/>
                          </a:moveTo>
                          <a:cubicBezTo>
                            <a:pt x="1079550" y="0"/>
                            <a:pt x="1390918" y="311368"/>
                            <a:pt x="1390918" y="695459"/>
                          </a:cubicBezTo>
                          <a:cubicBezTo>
                            <a:pt x="1390918" y="919667"/>
                            <a:pt x="1390917" y="1143875"/>
                            <a:pt x="1390917" y="1368083"/>
                          </a:cubicBezTo>
                          <a:lnTo>
                            <a:pt x="1383435" y="1442299"/>
                          </a:lnTo>
                          <a:lnTo>
                            <a:pt x="7482" y="1442299"/>
                          </a:lnTo>
                          <a:lnTo>
                            <a:pt x="0" y="1368082"/>
                          </a:lnTo>
                          <a:lnTo>
                            <a:pt x="0" y="695459"/>
                          </a:lnTo>
                          <a:cubicBezTo>
                            <a:pt x="0" y="311368"/>
                            <a:pt x="311368" y="0"/>
                            <a:pt x="695459" y="0"/>
                          </a:cubicBezTo>
                          <a:close/>
                        </a:path>
                      </a:pathLst>
                    </a:custGeom>
                    <a:solidFill>
                      <a:srgbClr val="C2966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65" name="그룹 164"/>
                  <p:cNvGrpSpPr/>
                  <p:nvPr/>
                </p:nvGrpSpPr>
                <p:grpSpPr>
                  <a:xfrm rot="17100000">
                    <a:off x="6299200" y="2718435"/>
                    <a:ext cx="97790" cy="95885"/>
                    <a:chOff x="6299200" y="2718435"/>
                    <a:chExt cx="97790" cy="95885"/>
                  </a:xfrm>
                </p:grpSpPr>
                <p:sp>
                  <p:nvSpPr>
                    <p:cNvPr id="176" name="모서리가 둥근 직사각형 175"/>
                    <p:cNvSpPr/>
                    <p:nvPr/>
                  </p:nvSpPr>
                  <p:spPr>
                    <a:xfrm>
                      <a:off x="6332855" y="2762250"/>
                      <a:ext cx="33020" cy="76835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C2966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7" name="모서리가 둥근 직사각형 176"/>
                    <p:cNvSpPr/>
                    <p:nvPr/>
                  </p:nvSpPr>
                  <p:spPr>
                    <a:xfrm>
                      <a:off x="6341110" y="2730500"/>
                      <a:ext cx="33020" cy="76835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C2966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8" name="모서리가 둥근 직사각형 177"/>
                    <p:cNvSpPr/>
                    <p:nvPr/>
                  </p:nvSpPr>
                  <p:spPr>
                    <a:xfrm>
                      <a:off x="6350635" y="2698115"/>
                      <a:ext cx="32385" cy="77470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rgbClr val="C2966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9" name="자유형 178"/>
                    <p:cNvSpPr/>
                    <p:nvPr/>
                  </p:nvSpPr>
                  <p:spPr>
                    <a:xfrm>
                      <a:off x="6285865" y="2728595"/>
                      <a:ext cx="97790" cy="67945"/>
                    </a:xfrm>
                    <a:custGeom>
                      <a:avLst/>
                      <a:gdLst>
                        <a:gd name="connsiteX0" fmla="*/ 695459 w 1390918"/>
                        <a:gd name="connsiteY0" fmla="*/ 0 h 1442299"/>
                        <a:gd name="connsiteX1" fmla="*/ 1390918 w 1390918"/>
                        <a:gd name="connsiteY1" fmla="*/ 695459 h 1442299"/>
                        <a:gd name="connsiteX2" fmla="*/ 1390917 w 1390918"/>
                        <a:gd name="connsiteY2" fmla="*/ 1368083 h 1442299"/>
                        <a:gd name="connsiteX3" fmla="*/ 1383435 w 1390918"/>
                        <a:gd name="connsiteY3" fmla="*/ 1442299 h 1442299"/>
                        <a:gd name="connsiteX4" fmla="*/ 7482 w 1390918"/>
                        <a:gd name="connsiteY4" fmla="*/ 1442299 h 1442299"/>
                        <a:gd name="connsiteX5" fmla="*/ 0 w 1390918"/>
                        <a:gd name="connsiteY5" fmla="*/ 1368082 h 1442299"/>
                        <a:gd name="connsiteX6" fmla="*/ 0 w 1390918"/>
                        <a:gd name="connsiteY6" fmla="*/ 695459 h 1442299"/>
                        <a:gd name="connsiteX7" fmla="*/ 695459 w 1390918"/>
                        <a:gd name="connsiteY7" fmla="*/ 0 h 14422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390918" h="1442299">
                          <a:moveTo>
                            <a:pt x="695459" y="0"/>
                          </a:moveTo>
                          <a:cubicBezTo>
                            <a:pt x="1079550" y="0"/>
                            <a:pt x="1390918" y="311368"/>
                            <a:pt x="1390918" y="695459"/>
                          </a:cubicBezTo>
                          <a:cubicBezTo>
                            <a:pt x="1390918" y="919667"/>
                            <a:pt x="1390917" y="1143875"/>
                            <a:pt x="1390917" y="1368083"/>
                          </a:cubicBezTo>
                          <a:lnTo>
                            <a:pt x="1383435" y="1442299"/>
                          </a:lnTo>
                          <a:lnTo>
                            <a:pt x="7482" y="1442299"/>
                          </a:lnTo>
                          <a:lnTo>
                            <a:pt x="0" y="1368082"/>
                          </a:lnTo>
                          <a:lnTo>
                            <a:pt x="0" y="695459"/>
                          </a:lnTo>
                          <a:cubicBezTo>
                            <a:pt x="0" y="311368"/>
                            <a:pt x="311368" y="0"/>
                            <a:pt x="695459" y="0"/>
                          </a:cubicBezTo>
                          <a:close/>
                        </a:path>
                      </a:pathLst>
                    </a:custGeom>
                    <a:solidFill>
                      <a:srgbClr val="C2966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  <p:grpSp>
                <p:nvGrpSpPr>
                  <p:cNvPr id="166" name="그룹 165"/>
                  <p:cNvGrpSpPr/>
                  <p:nvPr/>
                </p:nvGrpSpPr>
                <p:grpSpPr>
                  <a:xfrm rot="19800000">
                    <a:off x="6231255" y="2322195"/>
                    <a:ext cx="473710" cy="399415"/>
                    <a:chOff x="6231255" y="2322195"/>
                    <a:chExt cx="473710" cy="399415"/>
                  </a:xfrm>
                </p:grpSpPr>
                <p:sp>
                  <p:nvSpPr>
                    <p:cNvPr id="167" name="모서리가 둥근 직사각형 2"/>
                    <p:cNvSpPr/>
                    <p:nvPr/>
                  </p:nvSpPr>
                  <p:spPr>
                    <a:xfrm rot="18900000" flipH="1">
                      <a:off x="6474460" y="2272665"/>
                      <a:ext cx="142875" cy="150495"/>
                    </a:xfrm>
                    <a:custGeom>
                      <a:avLst/>
                      <a:gdLst>
                        <a:gd name="connsiteX0" fmla="*/ 0 w 1957462"/>
                        <a:gd name="connsiteY0" fmla="*/ 326250 h 1957462"/>
                        <a:gd name="connsiteX1" fmla="*/ 326250 w 1957462"/>
                        <a:gd name="connsiteY1" fmla="*/ 0 h 1957462"/>
                        <a:gd name="connsiteX2" fmla="*/ 1631212 w 1957462"/>
                        <a:gd name="connsiteY2" fmla="*/ 0 h 1957462"/>
                        <a:gd name="connsiteX3" fmla="*/ 1957462 w 1957462"/>
                        <a:gd name="connsiteY3" fmla="*/ 326250 h 1957462"/>
                        <a:gd name="connsiteX4" fmla="*/ 1957462 w 1957462"/>
                        <a:gd name="connsiteY4" fmla="*/ 1631212 h 1957462"/>
                        <a:gd name="connsiteX5" fmla="*/ 1631212 w 1957462"/>
                        <a:gd name="connsiteY5" fmla="*/ 1957462 h 1957462"/>
                        <a:gd name="connsiteX6" fmla="*/ 326250 w 1957462"/>
                        <a:gd name="connsiteY6" fmla="*/ 1957462 h 1957462"/>
                        <a:gd name="connsiteX7" fmla="*/ 0 w 1957462"/>
                        <a:gd name="connsiteY7" fmla="*/ 1631212 h 1957462"/>
                        <a:gd name="connsiteX8" fmla="*/ 0 w 1957462"/>
                        <a:gd name="connsiteY8" fmla="*/ 326250 h 1957462"/>
                        <a:gd name="connsiteX0" fmla="*/ 0 w 1957462"/>
                        <a:gd name="connsiteY0" fmla="*/ 326250 h 1957462"/>
                        <a:gd name="connsiteX1" fmla="*/ 326250 w 1957462"/>
                        <a:gd name="connsiteY1" fmla="*/ 0 h 1957462"/>
                        <a:gd name="connsiteX2" fmla="*/ 1631212 w 1957462"/>
                        <a:gd name="connsiteY2" fmla="*/ 0 h 1957462"/>
                        <a:gd name="connsiteX3" fmla="*/ 1957462 w 1957462"/>
                        <a:gd name="connsiteY3" fmla="*/ 326250 h 1957462"/>
                        <a:gd name="connsiteX4" fmla="*/ 1957462 w 1957462"/>
                        <a:gd name="connsiteY4" fmla="*/ 1631212 h 1957462"/>
                        <a:gd name="connsiteX5" fmla="*/ 1631212 w 1957462"/>
                        <a:gd name="connsiteY5" fmla="*/ 1957462 h 1957462"/>
                        <a:gd name="connsiteX6" fmla="*/ 326250 w 1957462"/>
                        <a:gd name="connsiteY6" fmla="*/ 1957462 h 1957462"/>
                        <a:gd name="connsiteX7" fmla="*/ 0 w 1957462"/>
                        <a:gd name="connsiteY7" fmla="*/ 326250 h 1957462"/>
                        <a:gd name="connsiteX0" fmla="*/ 163121 w 1794333"/>
                        <a:gd name="connsiteY0" fmla="*/ 1957462 h 1957462"/>
                        <a:gd name="connsiteX1" fmla="*/ 163121 w 1794333"/>
                        <a:gd name="connsiteY1" fmla="*/ 0 h 1957462"/>
                        <a:gd name="connsiteX2" fmla="*/ 1468083 w 1794333"/>
                        <a:gd name="connsiteY2" fmla="*/ 0 h 1957462"/>
                        <a:gd name="connsiteX3" fmla="*/ 1794333 w 1794333"/>
                        <a:gd name="connsiteY3" fmla="*/ 326250 h 1957462"/>
                        <a:gd name="connsiteX4" fmla="*/ 1794333 w 1794333"/>
                        <a:gd name="connsiteY4" fmla="*/ 1631212 h 1957462"/>
                        <a:gd name="connsiteX5" fmla="*/ 1468083 w 1794333"/>
                        <a:gd name="connsiteY5" fmla="*/ 1957462 h 1957462"/>
                        <a:gd name="connsiteX6" fmla="*/ 163121 w 1794333"/>
                        <a:gd name="connsiteY6" fmla="*/ 1957462 h 1957462"/>
                        <a:gd name="connsiteX0" fmla="*/ 163121 w 1794333"/>
                        <a:gd name="connsiteY0" fmla="*/ 1957462 h 1957462"/>
                        <a:gd name="connsiteX1" fmla="*/ 163121 w 1794333"/>
                        <a:gd name="connsiteY1" fmla="*/ 0 h 1957462"/>
                        <a:gd name="connsiteX2" fmla="*/ 1794333 w 1794333"/>
                        <a:gd name="connsiteY2" fmla="*/ 326250 h 1957462"/>
                        <a:gd name="connsiteX3" fmla="*/ 1794333 w 1794333"/>
                        <a:gd name="connsiteY3" fmla="*/ 1631212 h 1957462"/>
                        <a:gd name="connsiteX4" fmla="*/ 1468083 w 1794333"/>
                        <a:gd name="connsiteY4" fmla="*/ 1957462 h 1957462"/>
                        <a:gd name="connsiteX5" fmla="*/ 163121 w 1794333"/>
                        <a:gd name="connsiteY5" fmla="*/ 1957462 h 1957462"/>
                        <a:gd name="connsiteX0" fmla="*/ 163121 w 2048537"/>
                        <a:gd name="connsiteY0" fmla="*/ 1957462 h 1957462"/>
                        <a:gd name="connsiteX1" fmla="*/ 163121 w 2048537"/>
                        <a:gd name="connsiteY1" fmla="*/ 0 h 1957462"/>
                        <a:gd name="connsiteX2" fmla="*/ 1794333 w 2048537"/>
                        <a:gd name="connsiteY2" fmla="*/ 326250 h 1957462"/>
                        <a:gd name="connsiteX3" fmla="*/ 1794333 w 2048537"/>
                        <a:gd name="connsiteY3" fmla="*/ 1631212 h 1957462"/>
                        <a:gd name="connsiteX4" fmla="*/ 1468083 w 2048537"/>
                        <a:gd name="connsiteY4" fmla="*/ 1957462 h 1957462"/>
                        <a:gd name="connsiteX5" fmla="*/ 163121 w 2048537"/>
                        <a:gd name="connsiteY5" fmla="*/ 1957462 h 1957462"/>
                        <a:gd name="connsiteX0" fmla="*/ 297562 w 2182978"/>
                        <a:gd name="connsiteY0" fmla="*/ 1962346 h 1962346"/>
                        <a:gd name="connsiteX1" fmla="*/ 297562 w 2182978"/>
                        <a:gd name="connsiteY1" fmla="*/ 4884 h 1962346"/>
                        <a:gd name="connsiteX2" fmla="*/ 1928774 w 2182978"/>
                        <a:gd name="connsiteY2" fmla="*/ 331134 h 1962346"/>
                        <a:gd name="connsiteX3" fmla="*/ 1928774 w 2182978"/>
                        <a:gd name="connsiteY3" fmla="*/ 1636096 h 1962346"/>
                        <a:gd name="connsiteX4" fmla="*/ 1602524 w 2182978"/>
                        <a:gd name="connsiteY4" fmla="*/ 1962346 h 1962346"/>
                        <a:gd name="connsiteX5" fmla="*/ 297562 w 2182978"/>
                        <a:gd name="connsiteY5" fmla="*/ 1962346 h 1962346"/>
                        <a:gd name="connsiteX0" fmla="*/ 297562 w 2182978"/>
                        <a:gd name="connsiteY0" fmla="*/ 1962346 h 2107343"/>
                        <a:gd name="connsiteX1" fmla="*/ 297562 w 2182978"/>
                        <a:gd name="connsiteY1" fmla="*/ 4884 h 2107343"/>
                        <a:gd name="connsiteX2" fmla="*/ 1928774 w 2182978"/>
                        <a:gd name="connsiteY2" fmla="*/ 331134 h 2107343"/>
                        <a:gd name="connsiteX3" fmla="*/ 1928774 w 2182978"/>
                        <a:gd name="connsiteY3" fmla="*/ 1636096 h 2107343"/>
                        <a:gd name="connsiteX4" fmla="*/ 1602524 w 2182978"/>
                        <a:gd name="connsiteY4" fmla="*/ 1962346 h 2107343"/>
                        <a:gd name="connsiteX5" fmla="*/ 297562 w 2182978"/>
                        <a:gd name="connsiteY5" fmla="*/ 1962346 h 2107343"/>
                        <a:gd name="connsiteX0" fmla="*/ 181326 w 2072568"/>
                        <a:gd name="connsiteY0" fmla="*/ 1388321 h 1999949"/>
                        <a:gd name="connsiteX1" fmla="*/ 187152 w 2072568"/>
                        <a:gd name="connsiteY1" fmla="*/ 42487 h 1999949"/>
                        <a:gd name="connsiteX2" fmla="*/ 1818364 w 2072568"/>
                        <a:gd name="connsiteY2" fmla="*/ 368737 h 1999949"/>
                        <a:gd name="connsiteX3" fmla="*/ 1818364 w 2072568"/>
                        <a:gd name="connsiteY3" fmla="*/ 1673699 h 1999949"/>
                        <a:gd name="connsiteX4" fmla="*/ 1492114 w 2072568"/>
                        <a:gd name="connsiteY4" fmla="*/ 1999949 h 1999949"/>
                        <a:gd name="connsiteX5" fmla="*/ 181326 w 2072568"/>
                        <a:gd name="connsiteY5" fmla="*/ 1388321 h 1999949"/>
                        <a:gd name="connsiteX0" fmla="*/ 141155 w 2131423"/>
                        <a:gd name="connsiteY0" fmla="*/ 1431542 h 2002394"/>
                        <a:gd name="connsiteX1" fmla="*/ 246007 w 2131423"/>
                        <a:gd name="connsiteY1" fmla="*/ 44932 h 2002394"/>
                        <a:gd name="connsiteX2" fmla="*/ 1877219 w 2131423"/>
                        <a:gd name="connsiteY2" fmla="*/ 371182 h 2002394"/>
                        <a:gd name="connsiteX3" fmla="*/ 1877219 w 2131423"/>
                        <a:gd name="connsiteY3" fmla="*/ 1676144 h 2002394"/>
                        <a:gd name="connsiteX4" fmla="*/ 1550969 w 2131423"/>
                        <a:gd name="connsiteY4" fmla="*/ 2002394 h 2002394"/>
                        <a:gd name="connsiteX5" fmla="*/ 141155 w 2131423"/>
                        <a:gd name="connsiteY5" fmla="*/ 1431542 h 2002394"/>
                        <a:gd name="connsiteX0" fmla="*/ 8774 w 1823842"/>
                        <a:gd name="connsiteY0" fmla="*/ 1072214 h 1643066"/>
                        <a:gd name="connsiteX1" fmla="*/ 865055 w 1823842"/>
                        <a:gd name="connsiteY1" fmla="*/ 693334 h 1643066"/>
                        <a:gd name="connsiteX2" fmla="*/ 1744838 w 1823842"/>
                        <a:gd name="connsiteY2" fmla="*/ 11854 h 1643066"/>
                        <a:gd name="connsiteX3" fmla="*/ 1744838 w 1823842"/>
                        <a:gd name="connsiteY3" fmla="*/ 1316816 h 1643066"/>
                        <a:gd name="connsiteX4" fmla="*/ 1418588 w 1823842"/>
                        <a:gd name="connsiteY4" fmla="*/ 1643066 h 1643066"/>
                        <a:gd name="connsiteX5" fmla="*/ 8774 w 1823842"/>
                        <a:gd name="connsiteY5" fmla="*/ 1072214 h 1643066"/>
                        <a:gd name="connsiteX0" fmla="*/ 45633 w 1891618"/>
                        <a:gd name="connsiteY0" fmla="*/ 1116669 h 1687521"/>
                        <a:gd name="connsiteX1" fmla="*/ 476687 w 1891618"/>
                        <a:gd name="connsiteY1" fmla="*/ 324211 h 1687521"/>
                        <a:gd name="connsiteX2" fmla="*/ 1781697 w 1891618"/>
                        <a:gd name="connsiteY2" fmla="*/ 56309 h 1687521"/>
                        <a:gd name="connsiteX3" fmla="*/ 1781697 w 1891618"/>
                        <a:gd name="connsiteY3" fmla="*/ 1361271 h 1687521"/>
                        <a:gd name="connsiteX4" fmla="*/ 1455447 w 1891618"/>
                        <a:gd name="connsiteY4" fmla="*/ 1687521 h 1687521"/>
                        <a:gd name="connsiteX5" fmla="*/ 45633 w 1891618"/>
                        <a:gd name="connsiteY5" fmla="*/ 1116669 h 1687521"/>
                        <a:gd name="connsiteX0" fmla="*/ 39551 w 1885536"/>
                        <a:gd name="connsiteY0" fmla="*/ 1117385 h 1688237"/>
                        <a:gd name="connsiteX1" fmla="*/ 470605 w 1885536"/>
                        <a:gd name="connsiteY1" fmla="*/ 324927 h 1688237"/>
                        <a:gd name="connsiteX2" fmla="*/ 1775615 w 1885536"/>
                        <a:gd name="connsiteY2" fmla="*/ 57025 h 1688237"/>
                        <a:gd name="connsiteX3" fmla="*/ 1775615 w 1885536"/>
                        <a:gd name="connsiteY3" fmla="*/ 1361987 h 1688237"/>
                        <a:gd name="connsiteX4" fmla="*/ 1449365 w 1885536"/>
                        <a:gd name="connsiteY4" fmla="*/ 1688237 h 1688237"/>
                        <a:gd name="connsiteX5" fmla="*/ 39551 w 1885536"/>
                        <a:gd name="connsiteY5" fmla="*/ 1117385 h 1688237"/>
                        <a:gd name="connsiteX0" fmla="*/ 37020 w 1777054"/>
                        <a:gd name="connsiteY0" fmla="*/ 837838 h 1408690"/>
                        <a:gd name="connsiteX1" fmla="*/ 468074 w 1777054"/>
                        <a:gd name="connsiteY1" fmla="*/ 45380 h 1408690"/>
                        <a:gd name="connsiteX2" fmla="*/ 1091555 w 1777054"/>
                        <a:gd name="connsiteY2" fmla="*/ 202705 h 1408690"/>
                        <a:gd name="connsiteX3" fmla="*/ 1773084 w 1777054"/>
                        <a:gd name="connsiteY3" fmla="*/ 1082440 h 1408690"/>
                        <a:gd name="connsiteX4" fmla="*/ 1446834 w 1777054"/>
                        <a:gd name="connsiteY4" fmla="*/ 1408690 h 1408690"/>
                        <a:gd name="connsiteX5" fmla="*/ 37020 w 1777054"/>
                        <a:gd name="connsiteY5" fmla="*/ 837838 h 1408690"/>
                        <a:gd name="connsiteX0" fmla="*/ 38872 w 1780602"/>
                        <a:gd name="connsiteY0" fmla="*/ 1147905 h 1718757"/>
                        <a:gd name="connsiteX1" fmla="*/ 469926 w 1780602"/>
                        <a:gd name="connsiteY1" fmla="*/ 355447 h 1718757"/>
                        <a:gd name="connsiteX2" fmla="*/ 1262333 w 1780602"/>
                        <a:gd name="connsiteY2" fmla="*/ 52595 h 1718757"/>
                        <a:gd name="connsiteX3" fmla="*/ 1774936 w 1780602"/>
                        <a:gd name="connsiteY3" fmla="*/ 1392507 h 1718757"/>
                        <a:gd name="connsiteX4" fmla="*/ 1448686 w 1780602"/>
                        <a:gd name="connsiteY4" fmla="*/ 1718757 h 1718757"/>
                        <a:gd name="connsiteX5" fmla="*/ 38872 w 1780602"/>
                        <a:gd name="connsiteY5" fmla="*/ 1147905 h 1718757"/>
                        <a:gd name="connsiteX0" fmla="*/ 40760 w 1753365"/>
                        <a:gd name="connsiteY0" fmla="*/ 1213151 h 1719928"/>
                        <a:gd name="connsiteX1" fmla="*/ 442689 w 1753365"/>
                        <a:gd name="connsiteY1" fmla="*/ 356618 h 1719928"/>
                        <a:gd name="connsiteX2" fmla="*/ 1235096 w 1753365"/>
                        <a:gd name="connsiteY2" fmla="*/ 53766 h 1719928"/>
                        <a:gd name="connsiteX3" fmla="*/ 1747699 w 1753365"/>
                        <a:gd name="connsiteY3" fmla="*/ 1393678 h 1719928"/>
                        <a:gd name="connsiteX4" fmla="*/ 1421449 w 1753365"/>
                        <a:gd name="connsiteY4" fmla="*/ 1719928 h 1719928"/>
                        <a:gd name="connsiteX5" fmla="*/ 40760 w 1753365"/>
                        <a:gd name="connsiteY5" fmla="*/ 1213151 h 1719928"/>
                        <a:gd name="connsiteX0" fmla="*/ 39983 w 1764238"/>
                        <a:gd name="connsiteY0" fmla="*/ 1201285 h 1719713"/>
                        <a:gd name="connsiteX1" fmla="*/ 453562 w 1764238"/>
                        <a:gd name="connsiteY1" fmla="*/ 356403 h 1719713"/>
                        <a:gd name="connsiteX2" fmla="*/ 1245969 w 1764238"/>
                        <a:gd name="connsiteY2" fmla="*/ 53551 h 1719713"/>
                        <a:gd name="connsiteX3" fmla="*/ 1758572 w 1764238"/>
                        <a:gd name="connsiteY3" fmla="*/ 1393463 h 1719713"/>
                        <a:gd name="connsiteX4" fmla="*/ 1432322 w 1764238"/>
                        <a:gd name="connsiteY4" fmla="*/ 1719713 h 1719713"/>
                        <a:gd name="connsiteX5" fmla="*/ 39983 w 1764238"/>
                        <a:gd name="connsiteY5" fmla="*/ 1201285 h 1719713"/>
                        <a:gd name="connsiteX0" fmla="*/ 39983 w 1764238"/>
                        <a:gd name="connsiteY0" fmla="*/ 1211762 h 1730190"/>
                        <a:gd name="connsiteX1" fmla="*/ 453562 w 1764238"/>
                        <a:gd name="connsiteY1" fmla="*/ 366880 h 1730190"/>
                        <a:gd name="connsiteX2" fmla="*/ 1245970 w 1764238"/>
                        <a:gd name="connsiteY2" fmla="*/ 52378 h 1730190"/>
                        <a:gd name="connsiteX3" fmla="*/ 1758572 w 1764238"/>
                        <a:gd name="connsiteY3" fmla="*/ 1403940 h 1730190"/>
                        <a:gd name="connsiteX4" fmla="*/ 1432322 w 1764238"/>
                        <a:gd name="connsiteY4" fmla="*/ 1730190 h 1730190"/>
                        <a:gd name="connsiteX5" fmla="*/ 39983 w 1764238"/>
                        <a:gd name="connsiteY5" fmla="*/ 1211762 h 1730190"/>
                        <a:gd name="connsiteX0" fmla="*/ 39983 w 1764238"/>
                        <a:gd name="connsiteY0" fmla="*/ 1211762 h 1732043"/>
                        <a:gd name="connsiteX1" fmla="*/ 453562 w 1764238"/>
                        <a:gd name="connsiteY1" fmla="*/ 366880 h 1732043"/>
                        <a:gd name="connsiteX2" fmla="*/ 1245970 w 1764238"/>
                        <a:gd name="connsiteY2" fmla="*/ 52378 h 1732043"/>
                        <a:gd name="connsiteX3" fmla="*/ 1758572 w 1764238"/>
                        <a:gd name="connsiteY3" fmla="*/ 1403940 h 1732043"/>
                        <a:gd name="connsiteX4" fmla="*/ 1432322 w 1764238"/>
                        <a:gd name="connsiteY4" fmla="*/ 1730190 h 1732043"/>
                        <a:gd name="connsiteX5" fmla="*/ 39983 w 1764238"/>
                        <a:gd name="connsiteY5" fmla="*/ 1211762 h 1732043"/>
                        <a:gd name="connsiteX0" fmla="*/ 39983 w 1758572"/>
                        <a:gd name="connsiteY0" fmla="*/ 1211762 h 1732043"/>
                        <a:gd name="connsiteX1" fmla="*/ 453562 w 1758572"/>
                        <a:gd name="connsiteY1" fmla="*/ 366880 h 1732043"/>
                        <a:gd name="connsiteX2" fmla="*/ 1245970 w 1758572"/>
                        <a:gd name="connsiteY2" fmla="*/ 52378 h 1732043"/>
                        <a:gd name="connsiteX3" fmla="*/ 1758572 w 1758572"/>
                        <a:gd name="connsiteY3" fmla="*/ 1403940 h 1732043"/>
                        <a:gd name="connsiteX4" fmla="*/ 1432322 w 1758572"/>
                        <a:gd name="connsiteY4" fmla="*/ 1730190 h 1732043"/>
                        <a:gd name="connsiteX5" fmla="*/ 39983 w 1758572"/>
                        <a:gd name="connsiteY5" fmla="*/ 1211762 h 1732043"/>
                        <a:gd name="connsiteX0" fmla="*/ 39983 w 1758572"/>
                        <a:gd name="connsiteY0" fmla="*/ 1214071 h 1734352"/>
                        <a:gd name="connsiteX1" fmla="*/ 453562 w 1758572"/>
                        <a:gd name="connsiteY1" fmla="*/ 369189 h 1734352"/>
                        <a:gd name="connsiteX2" fmla="*/ 1245970 w 1758572"/>
                        <a:gd name="connsiteY2" fmla="*/ 54687 h 1734352"/>
                        <a:gd name="connsiteX3" fmla="*/ 1758572 w 1758572"/>
                        <a:gd name="connsiteY3" fmla="*/ 1406249 h 1734352"/>
                        <a:gd name="connsiteX4" fmla="*/ 1432322 w 1758572"/>
                        <a:gd name="connsiteY4" fmla="*/ 1732499 h 1734352"/>
                        <a:gd name="connsiteX5" fmla="*/ 39983 w 1758572"/>
                        <a:gd name="connsiteY5" fmla="*/ 1214071 h 17343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58572" h="1734352">
                          <a:moveTo>
                            <a:pt x="39983" y="1214071"/>
                          </a:moveTo>
                          <a:cubicBezTo>
                            <a:pt x="-123144" y="986853"/>
                            <a:pt x="252564" y="562420"/>
                            <a:pt x="453562" y="369189"/>
                          </a:cubicBezTo>
                          <a:cubicBezTo>
                            <a:pt x="654560" y="175958"/>
                            <a:pt x="894492" y="-123981"/>
                            <a:pt x="1245970" y="54687"/>
                          </a:cubicBezTo>
                          <a:cubicBezTo>
                            <a:pt x="1597448" y="233355"/>
                            <a:pt x="1758572" y="1226066"/>
                            <a:pt x="1758572" y="1406249"/>
                          </a:cubicBezTo>
                          <a:cubicBezTo>
                            <a:pt x="1758572" y="1586432"/>
                            <a:pt x="1612505" y="1732499"/>
                            <a:pt x="1432322" y="1732499"/>
                          </a:cubicBezTo>
                          <a:cubicBezTo>
                            <a:pt x="816760" y="1761624"/>
                            <a:pt x="203110" y="1441289"/>
                            <a:pt x="39983" y="1214071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8" name="모서리가 둥근 직사각형 2"/>
                    <p:cNvSpPr/>
                    <p:nvPr/>
                  </p:nvSpPr>
                  <p:spPr>
                    <a:xfrm rot="2700000">
                      <a:off x="6203315" y="2431415"/>
                      <a:ext cx="140335" cy="135890"/>
                    </a:xfrm>
                    <a:custGeom>
                      <a:avLst/>
                      <a:gdLst>
                        <a:gd name="connsiteX0" fmla="*/ 0 w 1957462"/>
                        <a:gd name="connsiteY0" fmla="*/ 326250 h 1957462"/>
                        <a:gd name="connsiteX1" fmla="*/ 326250 w 1957462"/>
                        <a:gd name="connsiteY1" fmla="*/ 0 h 1957462"/>
                        <a:gd name="connsiteX2" fmla="*/ 1631212 w 1957462"/>
                        <a:gd name="connsiteY2" fmla="*/ 0 h 1957462"/>
                        <a:gd name="connsiteX3" fmla="*/ 1957462 w 1957462"/>
                        <a:gd name="connsiteY3" fmla="*/ 326250 h 1957462"/>
                        <a:gd name="connsiteX4" fmla="*/ 1957462 w 1957462"/>
                        <a:gd name="connsiteY4" fmla="*/ 1631212 h 1957462"/>
                        <a:gd name="connsiteX5" fmla="*/ 1631212 w 1957462"/>
                        <a:gd name="connsiteY5" fmla="*/ 1957462 h 1957462"/>
                        <a:gd name="connsiteX6" fmla="*/ 326250 w 1957462"/>
                        <a:gd name="connsiteY6" fmla="*/ 1957462 h 1957462"/>
                        <a:gd name="connsiteX7" fmla="*/ 0 w 1957462"/>
                        <a:gd name="connsiteY7" fmla="*/ 1631212 h 1957462"/>
                        <a:gd name="connsiteX8" fmla="*/ 0 w 1957462"/>
                        <a:gd name="connsiteY8" fmla="*/ 326250 h 1957462"/>
                        <a:gd name="connsiteX0" fmla="*/ 0 w 1957462"/>
                        <a:gd name="connsiteY0" fmla="*/ 326250 h 1957462"/>
                        <a:gd name="connsiteX1" fmla="*/ 326250 w 1957462"/>
                        <a:gd name="connsiteY1" fmla="*/ 0 h 1957462"/>
                        <a:gd name="connsiteX2" fmla="*/ 1631212 w 1957462"/>
                        <a:gd name="connsiteY2" fmla="*/ 0 h 1957462"/>
                        <a:gd name="connsiteX3" fmla="*/ 1957462 w 1957462"/>
                        <a:gd name="connsiteY3" fmla="*/ 326250 h 1957462"/>
                        <a:gd name="connsiteX4" fmla="*/ 1957462 w 1957462"/>
                        <a:gd name="connsiteY4" fmla="*/ 1631212 h 1957462"/>
                        <a:gd name="connsiteX5" fmla="*/ 1631212 w 1957462"/>
                        <a:gd name="connsiteY5" fmla="*/ 1957462 h 1957462"/>
                        <a:gd name="connsiteX6" fmla="*/ 326250 w 1957462"/>
                        <a:gd name="connsiteY6" fmla="*/ 1957462 h 1957462"/>
                        <a:gd name="connsiteX7" fmla="*/ 0 w 1957462"/>
                        <a:gd name="connsiteY7" fmla="*/ 326250 h 1957462"/>
                        <a:gd name="connsiteX0" fmla="*/ 163121 w 1794333"/>
                        <a:gd name="connsiteY0" fmla="*/ 1957462 h 1957462"/>
                        <a:gd name="connsiteX1" fmla="*/ 163121 w 1794333"/>
                        <a:gd name="connsiteY1" fmla="*/ 0 h 1957462"/>
                        <a:gd name="connsiteX2" fmla="*/ 1468083 w 1794333"/>
                        <a:gd name="connsiteY2" fmla="*/ 0 h 1957462"/>
                        <a:gd name="connsiteX3" fmla="*/ 1794333 w 1794333"/>
                        <a:gd name="connsiteY3" fmla="*/ 326250 h 1957462"/>
                        <a:gd name="connsiteX4" fmla="*/ 1794333 w 1794333"/>
                        <a:gd name="connsiteY4" fmla="*/ 1631212 h 1957462"/>
                        <a:gd name="connsiteX5" fmla="*/ 1468083 w 1794333"/>
                        <a:gd name="connsiteY5" fmla="*/ 1957462 h 1957462"/>
                        <a:gd name="connsiteX6" fmla="*/ 163121 w 1794333"/>
                        <a:gd name="connsiteY6" fmla="*/ 1957462 h 1957462"/>
                        <a:gd name="connsiteX0" fmla="*/ 163121 w 1794333"/>
                        <a:gd name="connsiteY0" fmla="*/ 1957462 h 1957462"/>
                        <a:gd name="connsiteX1" fmla="*/ 163121 w 1794333"/>
                        <a:gd name="connsiteY1" fmla="*/ 0 h 1957462"/>
                        <a:gd name="connsiteX2" fmla="*/ 1794333 w 1794333"/>
                        <a:gd name="connsiteY2" fmla="*/ 326250 h 1957462"/>
                        <a:gd name="connsiteX3" fmla="*/ 1794333 w 1794333"/>
                        <a:gd name="connsiteY3" fmla="*/ 1631212 h 1957462"/>
                        <a:gd name="connsiteX4" fmla="*/ 1468083 w 1794333"/>
                        <a:gd name="connsiteY4" fmla="*/ 1957462 h 1957462"/>
                        <a:gd name="connsiteX5" fmla="*/ 163121 w 1794333"/>
                        <a:gd name="connsiteY5" fmla="*/ 1957462 h 1957462"/>
                        <a:gd name="connsiteX0" fmla="*/ 163121 w 2048537"/>
                        <a:gd name="connsiteY0" fmla="*/ 1957462 h 1957462"/>
                        <a:gd name="connsiteX1" fmla="*/ 163121 w 2048537"/>
                        <a:gd name="connsiteY1" fmla="*/ 0 h 1957462"/>
                        <a:gd name="connsiteX2" fmla="*/ 1794333 w 2048537"/>
                        <a:gd name="connsiteY2" fmla="*/ 326250 h 1957462"/>
                        <a:gd name="connsiteX3" fmla="*/ 1794333 w 2048537"/>
                        <a:gd name="connsiteY3" fmla="*/ 1631212 h 1957462"/>
                        <a:gd name="connsiteX4" fmla="*/ 1468083 w 2048537"/>
                        <a:gd name="connsiteY4" fmla="*/ 1957462 h 1957462"/>
                        <a:gd name="connsiteX5" fmla="*/ 163121 w 2048537"/>
                        <a:gd name="connsiteY5" fmla="*/ 1957462 h 1957462"/>
                        <a:gd name="connsiteX0" fmla="*/ 297562 w 2182978"/>
                        <a:gd name="connsiteY0" fmla="*/ 1962346 h 1962346"/>
                        <a:gd name="connsiteX1" fmla="*/ 297562 w 2182978"/>
                        <a:gd name="connsiteY1" fmla="*/ 4884 h 1962346"/>
                        <a:gd name="connsiteX2" fmla="*/ 1928774 w 2182978"/>
                        <a:gd name="connsiteY2" fmla="*/ 331134 h 1962346"/>
                        <a:gd name="connsiteX3" fmla="*/ 1928774 w 2182978"/>
                        <a:gd name="connsiteY3" fmla="*/ 1636096 h 1962346"/>
                        <a:gd name="connsiteX4" fmla="*/ 1602524 w 2182978"/>
                        <a:gd name="connsiteY4" fmla="*/ 1962346 h 1962346"/>
                        <a:gd name="connsiteX5" fmla="*/ 297562 w 2182978"/>
                        <a:gd name="connsiteY5" fmla="*/ 1962346 h 1962346"/>
                        <a:gd name="connsiteX0" fmla="*/ 297562 w 2182978"/>
                        <a:gd name="connsiteY0" fmla="*/ 1962346 h 2107343"/>
                        <a:gd name="connsiteX1" fmla="*/ 297562 w 2182978"/>
                        <a:gd name="connsiteY1" fmla="*/ 4884 h 2107343"/>
                        <a:gd name="connsiteX2" fmla="*/ 1928774 w 2182978"/>
                        <a:gd name="connsiteY2" fmla="*/ 331134 h 2107343"/>
                        <a:gd name="connsiteX3" fmla="*/ 1928774 w 2182978"/>
                        <a:gd name="connsiteY3" fmla="*/ 1636096 h 2107343"/>
                        <a:gd name="connsiteX4" fmla="*/ 1602524 w 2182978"/>
                        <a:gd name="connsiteY4" fmla="*/ 1962346 h 2107343"/>
                        <a:gd name="connsiteX5" fmla="*/ 297562 w 2182978"/>
                        <a:gd name="connsiteY5" fmla="*/ 1962346 h 2107343"/>
                        <a:gd name="connsiteX0" fmla="*/ 181326 w 2072568"/>
                        <a:gd name="connsiteY0" fmla="*/ 1388321 h 1999949"/>
                        <a:gd name="connsiteX1" fmla="*/ 187152 w 2072568"/>
                        <a:gd name="connsiteY1" fmla="*/ 42487 h 1999949"/>
                        <a:gd name="connsiteX2" fmla="*/ 1818364 w 2072568"/>
                        <a:gd name="connsiteY2" fmla="*/ 368737 h 1999949"/>
                        <a:gd name="connsiteX3" fmla="*/ 1818364 w 2072568"/>
                        <a:gd name="connsiteY3" fmla="*/ 1673699 h 1999949"/>
                        <a:gd name="connsiteX4" fmla="*/ 1492114 w 2072568"/>
                        <a:gd name="connsiteY4" fmla="*/ 1999949 h 1999949"/>
                        <a:gd name="connsiteX5" fmla="*/ 181326 w 2072568"/>
                        <a:gd name="connsiteY5" fmla="*/ 1388321 h 1999949"/>
                        <a:gd name="connsiteX0" fmla="*/ 141155 w 2131423"/>
                        <a:gd name="connsiteY0" fmla="*/ 1431542 h 2002394"/>
                        <a:gd name="connsiteX1" fmla="*/ 246007 w 2131423"/>
                        <a:gd name="connsiteY1" fmla="*/ 44932 h 2002394"/>
                        <a:gd name="connsiteX2" fmla="*/ 1877219 w 2131423"/>
                        <a:gd name="connsiteY2" fmla="*/ 371182 h 2002394"/>
                        <a:gd name="connsiteX3" fmla="*/ 1877219 w 2131423"/>
                        <a:gd name="connsiteY3" fmla="*/ 1676144 h 2002394"/>
                        <a:gd name="connsiteX4" fmla="*/ 1550969 w 2131423"/>
                        <a:gd name="connsiteY4" fmla="*/ 2002394 h 2002394"/>
                        <a:gd name="connsiteX5" fmla="*/ 141155 w 2131423"/>
                        <a:gd name="connsiteY5" fmla="*/ 1431542 h 2002394"/>
                        <a:gd name="connsiteX0" fmla="*/ 8774 w 1823842"/>
                        <a:gd name="connsiteY0" fmla="*/ 1072214 h 1643066"/>
                        <a:gd name="connsiteX1" fmla="*/ 865055 w 1823842"/>
                        <a:gd name="connsiteY1" fmla="*/ 693334 h 1643066"/>
                        <a:gd name="connsiteX2" fmla="*/ 1744838 w 1823842"/>
                        <a:gd name="connsiteY2" fmla="*/ 11854 h 1643066"/>
                        <a:gd name="connsiteX3" fmla="*/ 1744838 w 1823842"/>
                        <a:gd name="connsiteY3" fmla="*/ 1316816 h 1643066"/>
                        <a:gd name="connsiteX4" fmla="*/ 1418588 w 1823842"/>
                        <a:gd name="connsiteY4" fmla="*/ 1643066 h 1643066"/>
                        <a:gd name="connsiteX5" fmla="*/ 8774 w 1823842"/>
                        <a:gd name="connsiteY5" fmla="*/ 1072214 h 1643066"/>
                        <a:gd name="connsiteX0" fmla="*/ 45633 w 1891618"/>
                        <a:gd name="connsiteY0" fmla="*/ 1116669 h 1687521"/>
                        <a:gd name="connsiteX1" fmla="*/ 476687 w 1891618"/>
                        <a:gd name="connsiteY1" fmla="*/ 324211 h 1687521"/>
                        <a:gd name="connsiteX2" fmla="*/ 1781697 w 1891618"/>
                        <a:gd name="connsiteY2" fmla="*/ 56309 h 1687521"/>
                        <a:gd name="connsiteX3" fmla="*/ 1781697 w 1891618"/>
                        <a:gd name="connsiteY3" fmla="*/ 1361271 h 1687521"/>
                        <a:gd name="connsiteX4" fmla="*/ 1455447 w 1891618"/>
                        <a:gd name="connsiteY4" fmla="*/ 1687521 h 1687521"/>
                        <a:gd name="connsiteX5" fmla="*/ 45633 w 1891618"/>
                        <a:gd name="connsiteY5" fmla="*/ 1116669 h 1687521"/>
                        <a:gd name="connsiteX0" fmla="*/ 39551 w 1885536"/>
                        <a:gd name="connsiteY0" fmla="*/ 1117385 h 1688237"/>
                        <a:gd name="connsiteX1" fmla="*/ 470605 w 1885536"/>
                        <a:gd name="connsiteY1" fmla="*/ 324927 h 1688237"/>
                        <a:gd name="connsiteX2" fmla="*/ 1775615 w 1885536"/>
                        <a:gd name="connsiteY2" fmla="*/ 57025 h 1688237"/>
                        <a:gd name="connsiteX3" fmla="*/ 1775615 w 1885536"/>
                        <a:gd name="connsiteY3" fmla="*/ 1361987 h 1688237"/>
                        <a:gd name="connsiteX4" fmla="*/ 1449365 w 1885536"/>
                        <a:gd name="connsiteY4" fmla="*/ 1688237 h 1688237"/>
                        <a:gd name="connsiteX5" fmla="*/ 39551 w 1885536"/>
                        <a:gd name="connsiteY5" fmla="*/ 1117385 h 1688237"/>
                        <a:gd name="connsiteX0" fmla="*/ 37020 w 1777054"/>
                        <a:gd name="connsiteY0" fmla="*/ 837838 h 1408690"/>
                        <a:gd name="connsiteX1" fmla="*/ 468074 w 1777054"/>
                        <a:gd name="connsiteY1" fmla="*/ 45380 h 1408690"/>
                        <a:gd name="connsiteX2" fmla="*/ 1091555 w 1777054"/>
                        <a:gd name="connsiteY2" fmla="*/ 202705 h 1408690"/>
                        <a:gd name="connsiteX3" fmla="*/ 1773084 w 1777054"/>
                        <a:gd name="connsiteY3" fmla="*/ 1082440 h 1408690"/>
                        <a:gd name="connsiteX4" fmla="*/ 1446834 w 1777054"/>
                        <a:gd name="connsiteY4" fmla="*/ 1408690 h 1408690"/>
                        <a:gd name="connsiteX5" fmla="*/ 37020 w 1777054"/>
                        <a:gd name="connsiteY5" fmla="*/ 837838 h 1408690"/>
                        <a:gd name="connsiteX0" fmla="*/ 38872 w 1780602"/>
                        <a:gd name="connsiteY0" fmla="*/ 1147905 h 1718757"/>
                        <a:gd name="connsiteX1" fmla="*/ 469926 w 1780602"/>
                        <a:gd name="connsiteY1" fmla="*/ 355447 h 1718757"/>
                        <a:gd name="connsiteX2" fmla="*/ 1262333 w 1780602"/>
                        <a:gd name="connsiteY2" fmla="*/ 52595 h 1718757"/>
                        <a:gd name="connsiteX3" fmla="*/ 1774936 w 1780602"/>
                        <a:gd name="connsiteY3" fmla="*/ 1392507 h 1718757"/>
                        <a:gd name="connsiteX4" fmla="*/ 1448686 w 1780602"/>
                        <a:gd name="connsiteY4" fmla="*/ 1718757 h 1718757"/>
                        <a:gd name="connsiteX5" fmla="*/ 38872 w 1780602"/>
                        <a:gd name="connsiteY5" fmla="*/ 1147905 h 1718757"/>
                        <a:gd name="connsiteX0" fmla="*/ 40760 w 1753365"/>
                        <a:gd name="connsiteY0" fmla="*/ 1213151 h 1719928"/>
                        <a:gd name="connsiteX1" fmla="*/ 442689 w 1753365"/>
                        <a:gd name="connsiteY1" fmla="*/ 356618 h 1719928"/>
                        <a:gd name="connsiteX2" fmla="*/ 1235096 w 1753365"/>
                        <a:gd name="connsiteY2" fmla="*/ 53766 h 1719928"/>
                        <a:gd name="connsiteX3" fmla="*/ 1747699 w 1753365"/>
                        <a:gd name="connsiteY3" fmla="*/ 1393678 h 1719928"/>
                        <a:gd name="connsiteX4" fmla="*/ 1421449 w 1753365"/>
                        <a:gd name="connsiteY4" fmla="*/ 1719928 h 1719928"/>
                        <a:gd name="connsiteX5" fmla="*/ 40760 w 1753365"/>
                        <a:gd name="connsiteY5" fmla="*/ 1213151 h 1719928"/>
                        <a:gd name="connsiteX0" fmla="*/ 39983 w 1764238"/>
                        <a:gd name="connsiteY0" fmla="*/ 1201285 h 1719713"/>
                        <a:gd name="connsiteX1" fmla="*/ 453562 w 1764238"/>
                        <a:gd name="connsiteY1" fmla="*/ 356403 h 1719713"/>
                        <a:gd name="connsiteX2" fmla="*/ 1245969 w 1764238"/>
                        <a:gd name="connsiteY2" fmla="*/ 53551 h 1719713"/>
                        <a:gd name="connsiteX3" fmla="*/ 1758572 w 1764238"/>
                        <a:gd name="connsiteY3" fmla="*/ 1393463 h 1719713"/>
                        <a:gd name="connsiteX4" fmla="*/ 1432322 w 1764238"/>
                        <a:gd name="connsiteY4" fmla="*/ 1719713 h 1719713"/>
                        <a:gd name="connsiteX5" fmla="*/ 39983 w 1764238"/>
                        <a:gd name="connsiteY5" fmla="*/ 1201285 h 1719713"/>
                        <a:gd name="connsiteX0" fmla="*/ 39983 w 1764238"/>
                        <a:gd name="connsiteY0" fmla="*/ 1211762 h 1730190"/>
                        <a:gd name="connsiteX1" fmla="*/ 453562 w 1764238"/>
                        <a:gd name="connsiteY1" fmla="*/ 366880 h 1730190"/>
                        <a:gd name="connsiteX2" fmla="*/ 1245970 w 1764238"/>
                        <a:gd name="connsiteY2" fmla="*/ 52378 h 1730190"/>
                        <a:gd name="connsiteX3" fmla="*/ 1758572 w 1764238"/>
                        <a:gd name="connsiteY3" fmla="*/ 1403940 h 1730190"/>
                        <a:gd name="connsiteX4" fmla="*/ 1432322 w 1764238"/>
                        <a:gd name="connsiteY4" fmla="*/ 1730190 h 1730190"/>
                        <a:gd name="connsiteX5" fmla="*/ 39983 w 1764238"/>
                        <a:gd name="connsiteY5" fmla="*/ 1211762 h 1730190"/>
                        <a:gd name="connsiteX0" fmla="*/ 39983 w 1764238"/>
                        <a:gd name="connsiteY0" fmla="*/ 1211762 h 1732043"/>
                        <a:gd name="connsiteX1" fmla="*/ 453562 w 1764238"/>
                        <a:gd name="connsiteY1" fmla="*/ 366880 h 1732043"/>
                        <a:gd name="connsiteX2" fmla="*/ 1245970 w 1764238"/>
                        <a:gd name="connsiteY2" fmla="*/ 52378 h 1732043"/>
                        <a:gd name="connsiteX3" fmla="*/ 1758572 w 1764238"/>
                        <a:gd name="connsiteY3" fmla="*/ 1403940 h 1732043"/>
                        <a:gd name="connsiteX4" fmla="*/ 1432322 w 1764238"/>
                        <a:gd name="connsiteY4" fmla="*/ 1730190 h 1732043"/>
                        <a:gd name="connsiteX5" fmla="*/ 39983 w 1764238"/>
                        <a:gd name="connsiteY5" fmla="*/ 1211762 h 1732043"/>
                        <a:gd name="connsiteX0" fmla="*/ 39983 w 1758572"/>
                        <a:gd name="connsiteY0" fmla="*/ 1211762 h 1732043"/>
                        <a:gd name="connsiteX1" fmla="*/ 453562 w 1758572"/>
                        <a:gd name="connsiteY1" fmla="*/ 366880 h 1732043"/>
                        <a:gd name="connsiteX2" fmla="*/ 1245970 w 1758572"/>
                        <a:gd name="connsiteY2" fmla="*/ 52378 h 1732043"/>
                        <a:gd name="connsiteX3" fmla="*/ 1758572 w 1758572"/>
                        <a:gd name="connsiteY3" fmla="*/ 1403940 h 1732043"/>
                        <a:gd name="connsiteX4" fmla="*/ 1432322 w 1758572"/>
                        <a:gd name="connsiteY4" fmla="*/ 1730190 h 1732043"/>
                        <a:gd name="connsiteX5" fmla="*/ 39983 w 1758572"/>
                        <a:gd name="connsiteY5" fmla="*/ 1211762 h 1732043"/>
                        <a:gd name="connsiteX0" fmla="*/ 39983 w 1758572"/>
                        <a:gd name="connsiteY0" fmla="*/ 1214071 h 1734352"/>
                        <a:gd name="connsiteX1" fmla="*/ 453562 w 1758572"/>
                        <a:gd name="connsiteY1" fmla="*/ 369189 h 1734352"/>
                        <a:gd name="connsiteX2" fmla="*/ 1245970 w 1758572"/>
                        <a:gd name="connsiteY2" fmla="*/ 54687 h 1734352"/>
                        <a:gd name="connsiteX3" fmla="*/ 1758572 w 1758572"/>
                        <a:gd name="connsiteY3" fmla="*/ 1406249 h 1734352"/>
                        <a:gd name="connsiteX4" fmla="*/ 1432322 w 1758572"/>
                        <a:gd name="connsiteY4" fmla="*/ 1732499 h 1734352"/>
                        <a:gd name="connsiteX5" fmla="*/ 39983 w 1758572"/>
                        <a:gd name="connsiteY5" fmla="*/ 1214071 h 173435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58572" h="1734352">
                          <a:moveTo>
                            <a:pt x="39983" y="1214071"/>
                          </a:moveTo>
                          <a:cubicBezTo>
                            <a:pt x="-123144" y="986853"/>
                            <a:pt x="252564" y="562420"/>
                            <a:pt x="453562" y="369189"/>
                          </a:cubicBezTo>
                          <a:cubicBezTo>
                            <a:pt x="654560" y="175958"/>
                            <a:pt x="894492" y="-123981"/>
                            <a:pt x="1245970" y="54687"/>
                          </a:cubicBezTo>
                          <a:cubicBezTo>
                            <a:pt x="1597448" y="233355"/>
                            <a:pt x="1758572" y="1226066"/>
                            <a:pt x="1758572" y="1406249"/>
                          </a:cubicBezTo>
                          <a:cubicBezTo>
                            <a:pt x="1758572" y="1586432"/>
                            <a:pt x="1612505" y="1732499"/>
                            <a:pt x="1432322" y="1732499"/>
                          </a:cubicBezTo>
                          <a:cubicBezTo>
                            <a:pt x="816760" y="1761624"/>
                            <a:pt x="203110" y="1441289"/>
                            <a:pt x="39983" y="1214071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65000"/>
                        <a:lumOff val="3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69" name="모서리가 둥근 직사각형 2"/>
                    <p:cNvSpPr/>
                    <p:nvPr/>
                  </p:nvSpPr>
                  <p:spPr>
                    <a:xfrm rot="2700000">
                      <a:off x="6266815" y="2340610"/>
                      <a:ext cx="388620" cy="365125"/>
                    </a:xfrm>
                    <a:custGeom>
                      <a:avLst/>
                      <a:gdLst>
                        <a:gd name="connsiteX0" fmla="*/ 0 w 1957462"/>
                        <a:gd name="connsiteY0" fmla="*/ 326250 h 1957462"/>
                        <a:gd name="connsiteX1" fmla="*/ 326250 w 1957462"/>
                        <a:gd name="connsiteY1" fmla="*/ 0 h 1957462"/>
                        <a:gd name="connsiteX2" fmla="*/ 1631212 w 1957462"/>
                        <a:gd name="connsiteY2" fmla="*/ 0 h 1957462"/>
                        <a:gd name="connsiteX3" fmla="*/ 1957462 w 1957462"/>
                        <a:gd name="connsiteY3" fmla="*/ 326250 h 1957462"/>
                        <a:gd name="connsiteX4" fmla="*/ 1957462 w 1957462"/>
                        <a:gd name="connsiteY4" fmla="*/ 1631212 h 1957462"/>
                        <a:gd name="connsiteX5" fmla="*/ 1631212 w 1957462"/>
                        <a:gd name="connsiteY5" fmla="*/ 1957462 h 1957462"/>
                        <a:gd name="connsiteX6" fmla="*/ 326250 w 1957462"/>
                        <a:gd name="connsiteY6" fmla="*/ 1957462 h 1957462"/>
                        <a:gd name="connsiteX7" fmla="*/ 0 w 1957462"/>
                        <a:gd name="connsiteY7" fmla="*/ 1631212 h 1957462"/>
                        <a:gd name="connsiteX8" fmla="*/ 0 w 1957462"/>
                        <a:gd name="connsiteY8" fmla="*/ 326250 h 1957462"/>
                        <a:gd name="connsiteX0" fmla="*/ 0 w 1957462"/>
                        <a:gd name="connsiteY0" fmla="*/ 326250 h 1957462"/>
                        <a:gd name="connsiteX1" fmla="*/ 326250 w 1957462"/>
                        <a:gd name="connsiteY1" fmla="*/ 0 h 1957462"/>
                        <a:gd name="connsiteX2" fmla="*/ 1631212 w 1957462"/>
                        <a:gd name="connsiteY2" fmla="*/ 0 h 1957462"/>
                        <a:gd name="connsiteX3" fmla="*/ 1957462 w 1957462"/>
                        <a:gd name="connsiteY3" fmla="*/ 326250 h 1957462"/>
                        <a:gd name="connsiteX4" fmla="*/ 1957462 w 1957462"/>
                        <a:gd name="connsiteY4" fmla="*/ 1631212 h 1957462"/>
                        <a:gd name="connsiteX5" fmla="*/ 1631212 w 1957462"/>
                        <a:gd name="connsiteY5" fmla="*/ 1957462 h 1957462"/>
                        <a:gd name="connsiteX6" fmla="*/ 326250 w 1957462"/>
                        <a:gd name="connsiteY6" fmla="*/ 1957462 h 1957462"/>
                        <a:gd name="connsiteX7" fmla="*/ 0 w 1957462"/>
                        <a:gd name="connsiteY7" fmla="*/ 326250 h 1957462"/>
                        <a:gd name="connsiteX0" fmla="*/ 163121 w 1794333"/>
                        <a:gd name="connsiteY0" fmla="*/ 1957462 h 1957462"/>
                        <a:gd name="connsiteX1" fmla="*/ 163121 w 1794333"/>
                        <a:gd name="connsiteY1" fmla="*/ 0 h 1957462"/>
                        <a:gd name="connsiteX2" fmla="*/ 1468083 w 1794333"/>
                        <a:gd name="connsiteY2" fmla="*/ 0 h 1957462"/>
                        <a:gd name="connsiteX3" fmla="*/ 1794333 w 1794333"/>
                        <a:gd name="connsiteY3" fmla="*/ 326250 h 1957462"/>
                        <a:gd name="connsiteX4" fmla="*/ 1794333 w 1794333"/>
                        <a:gd name="connsiteY4" fmla="*/ 1631212 h 1957462"/>
                        <a:gd name="connsiteX5" fmla="*/ 1468083 w 1794333"/>
                        <a:gd name="connsiteY5" fmla="*/ 1957462 h 1957462"/>
                        <a:gd name="connsiteX6" fmla="*/ 163121 w 1794333"/>
                        <a:gd name="connsiteY6" fmla="*/ 1957462 h 1957462"/>
                        <a:gd name="connsiteX0" fmla="*/ 163121 w 1794333"/>
                        <a:gd name="connsiteY0" fmla="*/ 1957462 h 1957462"/>
                        <a:gd name="connsiteX1" fmla="*/ 163121 w 1794333"/>
                        <a:gd name="connsiteY1" fmla="*/ 0 h 1957462"/>
                        <a:gd name="connsiteX2" fmla="*/ 1794333 w 1794333"/>
                        <a:gd name="connsiteY2" fmla="*/ 326250 h 1957462"/>
                        <a:gd name="connsiteX3" fmla="*/ 1794333 w 1794333"/>
                        <a:gd name="connsiteY3" fmla="*/ 1631212 h 1957462"/>
                        <a:gd name="connsiteX4" fmla="*/ 1468083 w 1794333"/>
                        <a:gd name="connsiteY4" fmla="*/ 1957462 h 1957462"/>
                        <a:gd name="connsiteX5" fmla="*/ 163121 w 1794333"/>
                        <a:gd name="connsiteY5" fmla="*/ 1957462 h 1957462"/>
                        <a:gd name="connsiteX0" fmla="*/ 163121 w 2048537"/>
                        <a:gd name="connsiteY0" fmla="*/ 1957462 h 1957462"/>
                        <a:gd name="connsiteX1" fmla="*/ 163121 w 2048537"/>
                        <a:gd name="connsiteY1" fmla="*/ 0 h 1957462"/>
                        <a:gd name="connsiteX2" fmla="*/ 1794333 w 2048537"/>
                        <a:gd name="connsiteY2" fmla="*/ 326250 h 1957462"/>
                        <a:gd name="connsiteX3" fmla="*/ 1794333 w 2048537"/>
                        <a:gd name="connsiteY3" fmla="*/ 1631212 h 1957462"/>
                        <a:gd name="connsiteX4" fmla="*/ 1468083 w 2048537"/>
                        <a:gd name="connsiteY4" fmla="*/ 1957462 h 1957462"/>
                        <a:gd name="connsiteX5" fmla="*/ 163121 w 2048537"/>
                        <a:gd name="connsiteY5" fmla="*/ 1957462 h 1957462"/>
                        <a:gd name="connsiteX0" fmla="*/ 297562 w 2182978"/>
                        <a:gd name="connsiteY0" fmla="*/ 1962346 h 1962346"/>
                        <a:gd name="connsiteX1" fmla="*/ 297562 w 2182978"/>
                        <a:gd name="connsiteY1" fmla="*/ 4884 h 1962346"/>
                        <a:gd name="connsiteX2" fmla="*/ 1928774 w 2182978"/>
                        <a:gd name="connsiteY2" fmla="*/ 331134 h 1962346"/>
                        <a:gd name="connsiteX3" fmla="*/ 1928774 w 2182978"/>
                        <a:gd name="connsiteY3" fmla="*/ 1636096 h 1962346"/>
                        <a:gd name="connsiteX4" fmla="*/ 1602524 w 2182978"/>
                        <a:gd name="connsiteY4" fmla="*/ 1962346 h 1962346"/>
                        <a:gd name="connsiteX5" fmla="*/ 297562 w 2182978"/>
                        <a:gd name="connsiteY5" fmla="*/ 1962346 h 1962346"/>
                        <a:gd name="connsiteX0" fmla="*/ 297562 w 2182978"/>
                        <a:gd name="connsiteY0" fmla="*/ 1962346 h 2107343"/>
                        <a:gd name="connsiteX1" fmla="*/ 297562 w 2182978"/>
                        <a:gd name="connsiteY1" fmla="*/ 4884 h 2107343"/>
                        <a:gd name="connsiteX2" fmla="*/ 1928774 w 2182978"/>
                        <a:gd name="connsiteY2" fmla="*/ 331134 h 2107343"/>
                        <a:gd name="connsiteX3" fmla="*/ 1928774 w 2182978"/>
                        <a:gd name="connsiteY3" fmla="*/ 1636096 h 2107343"/>
                        <a:gd name="connsiteX4" fmla="*/ 1602524 w 2182978"/>
                        <a:gd name="connsiteY4" fmla="*/ 1962346 h 2107343"/>
                        <a:gd name="connsiteX5" fmla="*/ 297562 w 2182978"/>
                        <a:gd name="connsiteY5" fmla="*/ 1962346 h 2107343"/>
                        <a:gd name="connsiteX0" fmla="*/ 181326 w 2072568"/>
                        <a:gd name="connsiteY0" fmla="*/ 1388321 h 1999949"/>
                        <a:gd name="connsiteX1" fmla="*/ 187152 w 2072568"/>
                        <a:gd name="connsiteY1" fmla="*/ 42487 h 1999949"/>
                        <a:gd name="connsiteX2" fmla="*/ 1818364 w 2072568"/>
                        <a:gd name="connsiteY2" fmla="*/ 368737 h 1999949"/>
                        <a:gd name="connsiteX3" fmla="*/ 1818364 w 2072568"/>
                        <a:gd name="connsiteY3" fmla="*/ 1673699 h 1999949"/>
                        <a:gd name="connsiteX4" fmla="*/ 1492114 w 2072568"/>
                        <a:gd name="connsiteY4" fmla="*/ 1999949 h 1999949"/>
                        <a:gd name="connsiteX5" fmla="*/ 181326 w 2072568"/>
                        <a:gd name="connsiteY5" fmla="*/ 1388321 h 1999949"/>
                        <a:gd name="connsiteX0" fmla="*/ 141155 w 2131423"/>
                        <a:gd name="connsiteY0" fmla="*/ 1431542 h 2002394"/>
                        <a:gd name="connsiteX1" fmla="*/ 246007 w 2131423"/>
                        <a:gd name="connsiteY1" fmla="*/ 44932 h 2002394"/>
                        <a:gd name="connsiteX2" fmla="*/ 1877219 w 2131423"/>
                        <a:gd name="connsiteY2" fmla="*/ 371182 h 2002394"/>
                        <a:gd name="connsiteX3" fmla="*/ 1877219 w 2131423"/>
                        <a:gd name="connsiteY3" fmla="*/ 1676144 h 2002394"/>
                        <a:gd name="connsiteX4" fmla="*/ 1550969 w 2131423"/>
                        <a:gd name="connsiteY4" fmla="*/ 2002394 h 2002394"/>
                        <a:gd name="connsiteX5" fmla="*/ 141155 w 2131423"/>
                        <a:gd name="connsiteY5" fmla="*/ 1431542 h 2002394"/>
                        <a:gd name="connsiteX0" fmla="*/ 8774 w 1823842"/>
                        <a:gd name="connsiteY0" fmla="*/ 1072214 h 1643066"/>
                        <a:gd name="connsiteX1" fmla="*/ 865055 w 1823842"/>
                        <a:gd name="connsiteY1" fmla="*/ 693334 h 1643066"/>
                        <a:gd name="connsiteX2" fmla="*/ 1744838 w 1823842"/>
                        <a:gd name="connsiteY2" fmla="*/ 11854 h 1643066"/>
                        <a:gd name="connsiteX3" fmla="*/ 1744838 w 1823842"/>
                        <a:gd name="connsiteY3" fmla="*/ 1316816 h 1643066"/>
                        <a:gd name="connsiteX4" fmla="*/ 1418588 w 1823842"/>
                        <a:gd name="connsiteY4" fmla="*/ 1643066 h 1643066"/>
                        <a:gd name="connsiteX5" fmla="*/ 8774 w 1823842"/>
                        <a:gd name="connsiteY5" fmla="*/ 1072214 h 1643066"/>
                        <a:gd name="connsiteX0" fmla="*/ 45633 w 1891618"/>
                        <a:gd name="connsiteY0" fmla="*/ 1116669 h 1687521"/>
                        <a:gd name="connsiteX1" fmla="*/ 476687 w 1891618"/>
                        <a:gd name="connsiteY1" fmla="*/ 324211 h 1687521"/>
                        <a:gd name="connsiteX2" fmla="*/ 1781697 w 1891618"/>
                        <a:gd name="connsiteY2" fmla="*/ 56309 h 1687521"/>
                        <a:gd name="connsiteX3" fmla="*/ 1781697 w 1891618"/>
                        <a:gd name="connsiteY3" fmla="*/ 1361271 h 1687521"/>
                        <a:gd name="connsiteX4" fmla="*/ 1455447 w 1891618"/>
                        <a:gd name="connsiteY4" fmla="*/ 1687521 h 1687521"/>
                        <a:gd name="connsiteX5" fmla="*/ 45633 w 1891618"/>
                        <a:gd name="connsiteY5" fmla="*/ 1116669 h 1687521"/>
                        <a:gd name="connsiteX0" fmla="*/ 39551 w 1885536"/>
                        <a:gd name="connsiteY0" fmla="*/ 1117385 h 1688237"/>
                        <a:gd name="connsiteX1" fmla="*/ 470605 w 1885536"/>
                        <a:gd name="connsiteY1" fmla="*/ 324927 h 1688237"/>
                        <a:gd name="connsiteX2" fmla="*/ 1775615 w 1885536"/>
                        <a:gd name="connsiteY2" fmla="*/ 57025 h 1688237"/>
                        <a:gd name="connsiteX3" fmla="*/ 1775615 w 1885536"/>
                        <a:gd name="connsiteY3" fmla="*/ 1361987 h 1688237"/>
                        <a:gd name="connsiteX4" fmla="*/ 1449365 w 1885536"/>
                        <a:gd name="connsiteY4" fmla="*/ 1688237 h 1688237"/>
                        <a:gd name="connsiteX5" fmla="*/ 39551 w 1885536"/>
                        <a:gd name="connsiteY5" fmla="*/ 1117385 h 1688237"/>
                        <a:gd name="connsiteX0" fmla="*/ 37020 w 1777054"/>
                        <a:gd name="connsiteY0" fmla="*/ 837838 h 1408690"/>
                        <a:gd name="connsiteX1" fmla="*/ 468074 w 1777054"/>
                        <a:gd name="connsiteY1" fmla="*/ 45380 h 1408690"/>
                        <a:gd name="connsiteX2" fmla="*/ 1091555 w 1777054"/>
                        <a:gd name="connsiteY2" fmla="*/ 202705 h 1408690"/>
                        <a:gd name="connsiteX3" fmla="*/ 1773084 w 1777054"/>
                        <a:gd name="connsiteY3" fmla="*/ 1082440 h 1408690"/>
                        <a:gd name="connsiteX4" fmla="*/ 1446834 w 1777054"/>
                        <a:gd name="connsiteY4" fmla="*/ 1408690 h 1408690"/>
                        <a:gd name="connsiteX5" fmla="*/ 37020 w 1777054"/>
                        <a:gd name="connsiteY5" fmla="*/ 837838 h 1408690"/>
                        <a:gd name="connsiteX0" fmla="*/ 38872 w 1780602"/>
                        <a:gd name="connsiteY0" fmla="*/ 1147905 h 1718757"/>
                        <a:gd name="connsiteX1" fmla="*/ 469926 w 1780602"/>
                        <a:gd name="connsiteY1" fmla="*/ 355447 h 1718757"/>
                        <a:gd name="connsiteX2" fmla="*/ 1262333 w 1780602"/>
                        <a:gd name="connsiteY2" fmla="*/ 52595 h 1718757"/>
                        <a:gd name="connsiteX3" fmla="*/ 1774936 w 1780602"/>
                        <a:gd name="connsiteY3" fmla="*/ 1392507 h 1718757"/>
                        <a:gd name="connsiteX4" fmla="*/ 1448686 w 1780602"/>
                        <a:gd name="connsiteY4" fmla="*/ 1718757 h 1718757"/>
                        <a:gd name="connsiteX5" fmla="*/ 38872 w 1780602"/>
                        <a:gd name="connsiteY5" fmla="*/ 1147905 h 1718757"/>
                        <a:gd name="connsiteX0" fmla="*/ 40760 w 1753365"/>
                        <a:gd name="connsiteY0" fmla="*/ 1213151 h 1719928"/>
                        <a:gd name="connsiteX1" fmla="*/ 442689 w 1753365"/>
                        <a:gd name="connsiteY1" fmla="*/ 356618 h 1719928"/>
                        <a:gd name="connsiteX2" fmla="*/ 1235096 w 1753365"/>
                        <a:gd name="connsiteY2" fmla="*/ 53766 h 1719928"/>
                        <a:gd name="connsiteX3" fmla="*/ 1747699 w 1753365"/>
                        <a:gd name="connsiteY3" fmla="*/ 1393678 h 1719928"/>
                        <a:gd name="connsiteX4" fmla="*/ 1421449 w 1753365"/>
                        <a:gd name="connsiteY4" fmla="*/ 1719928 h 1719928"/>
                        <a:gd name="connsiteX5" fmla="*/ 40760 w 1753365"/>
                        <a:gd name="connsiteY5" fmla="*/ 1213151 h 1719928"/>
                        <a:gd name="connsiteX0" fmla="*/ 39983 w 1764238"/>
                        <a:gd name="connsiteY0" fmla="*/ 1201285 h 1719713"/>
                        <a:gd name="connsiteX1" fmla="*/ 453562 w 1764238"/>
                        <a:gd name="connsiteY1" fmla="*/ 356403 h 1719713"/>
                        <a:gd name="connsiteX2" fmla="*/ 1245969 w 1764238"/>
                        <a:gd name="connsiteY2" fmla="*/ 53551 h 1719713"/>
                        <a:gd name="connsiteX3" fmla="*/ 1758572 w 1764238"/>
                        <a:gd name="connsiteY3" fmla="*/ 1393463 h 1719713"/>
                        <a:gd name="connsiteX4" fmla="*/ 1432322 w 1764238"/>
                        <a:gd name="connsiteY4" fmla="*/ 1719713 h 1719713"/>
                        <a:gd name="connsiteX5" fmla="*/ 39983 w 1764238"/>
                        <a:gd name="connsiteY5" fmla="*/ 1201285 h 1719713"/>
                        <a:gd name="connsiteX0" fmla="*/ 39983 w 1764238"/>
                        <a:gd name="connsiteY0" fmla="*/ 1211762 h 1730190"/>
                        <a:gd name="connsiteX1" fmla="*/ 453562 w 1764238"/>
                        <a:gd name="connsiteY1" fmla="*/ 366880 h 1730190"/>
                        <a:gd name="connsiteX2" fmla="*/ 1245970 w 1764238"/>
                        <a:gd name="connsiteY2" fmla="*/ 52378 h 1730190"/>
                        <a:gd name="connsiteX3" fmla="*/ 1758572 w 1764238"/>
                        <a:gd name="connsiteY3" fmla="*/ 1403940 h 1730190"/>
                        <a:gd name="connsiteX4" fmla="*/ 1432322 w 1764238"/>
                        <a:gd name="connsiteY4" fmla="*/ 1730190 h 1730190"/>
                        <a:gd name="connsiteX5" fmla="*/ 39983 w 1764238"/>
                        <a:gd name="connsiteY5" fmla="*/ 1211762 h 1730190"/>
                        <a:gd name="connsiteX0" fmla="*/ 39983 w 1764238"/>
                        <a:gd name="connsiteY0" fmla="*/ 1211762 h 1732043"/>
                        <a:gd name="connsiteX1" fmla="*/ 453562 w 1764238"/>
                        <a:gd name="connsiteY1" fmla="*/ 366880 h 1732043"/>
                        <a:gd name="connsiteX2" fmla="*/ 1245970 w 1764238"/>
                        <a:gd name="connsiteY2" fmla="*/ 52378 h 1732043"/>
                        <a:gd name="connsiteX3" fmla="*/ 1758572 w 1764238"/>
                        <a:gd name="connsiteY3" fmla="*/ 1403940 h 1732043"/>
                        <a:gd name="connsiteX4" fmla="*/ 1432322 w 1764238"/>
                        <a:gd name="connsiteY4" fmla="*/ 1730190 h 1732043"/>
                        <a:gd name="connsiteX5" fmla="*/ 39983 w 1764238"/>
                        <a:gd name="connsiteY5" fmla="*/ 1211762 h 1732043"/>
                        <a:gd name="connsiteX0" fmla="*/ 39983 w 1758572"/>
                        <a:gd name="connsiteY0" fmla="*/ 1211762 h 1732043"/>
                        <a:gd name="connsiteX1" fmla="*/ 453562 w 1758572"/>
                        <a:gd name="connsiteY1" fmla="*/ 366880 h 1732043"/>
                        <a:gd name="connsiteX2" fmla="*/ 1245970 w 1758572"/>
                        <a:gd name="connsiteY2" fmla="*/ 52378 h 1732043"/>
                        <a:gd name="connsiteX3" fmla="*/ 1758572 w 1758572"/>
                        <a:gd name="connsiteY3" fmla="*/ 1403940 h 1732043"/>
                        <a:gd name="connsiteX4" fmla="*/ 1432322 w 1758572"/>
                        <a:gd name="connsiteY4" fmla="*/ 1730190 h 1732043"/>
                        <a:gd name="connsiteX5" fmla="*/ 39983 w 1758572"/>
                        <a:gd name="connsiteY5" fmla="*/ 1211762 h 1732043"/>
                        <a:gd name="connsiteX0" fmla="*/ 39983 w 1758572"/>
                        <a:gd name="connsiteY0" fmla="*/ 1214071 h 1734352"/>
                        <a:gd name="connsiteX1" fmla="*/ 453562 w 1758572"/>
                        <a:gd name="connsiteY1" fmla="*/ 369189 h 1734352"/>
                        <a:gd name="connsiteX2" fmla="*/ 1245970 w 1758572"/>
                        <a:gd name="connsiteY2" fmla="*/ 54687 h 1734352"/>
                        <a:gd name="connsiteX3" fmla="*/ 1758572 w 1758572"/>
                        <a:gd name="connsiteY3" fmla="*/ 1406249 h 1734352"/>
                        <a:gd name="connsiteX4" fmla="*/ 1432322 w 1758572"/>
                        <a:gd name="connsiteY4" fmla="*/ 1732499 h 1734352"/>
                        <a:gd name="connsiteX5" fmla="*/ 39983 w 1758572"/>
                        <a:gd name="connsiteY5" fmla="*/ 1214071 h 1734352"/>
                        <a:gd name="connsiteX0" fmla="*/ 31861 w 1750589"/>
                        <a:gd name="connsiteY0" fmla="*/ 1214071 h 1625453"/>
                        <a:gd name="connsiteX1" fmla="*/ 445440 w 1750589"/>
                        <a:gd name="connsiteY1" fmla="*/ 369189 h 1625453"/>
                        <a:gd name="connsiteX2" fmla="*/ 1237848 w 1750589"/>
                        <a:gd name="connsiteY2" fmla="*/ 54687 h 1625453"/>
                        <a:gd name="connsiteX3" fmla="*/ 1750450 w 1750589"/>
                        <a:gd name="connsiteY3" fmla="*/ 1406249 h 1625453"/>
                        <a:gd name="connsiteX4" fmla="*/ 1282761 w 1750589"/>
                        <a:gd name="connsiteY4" fmla="*/ 1622490 h 1625453"/>
                        <a:gd name="connsiteX5" fmla="*/ 31861 w 1750589"/>
                        <a:gd name="connsiteY5" fmla="*/ 1214071 h 1625453"/>
                        <a:gd name="connsiteX0" fmla="*/ 31861 w 1716931"/>
                        <a:gd name="connsiteY0" fmla="*/ 1193458 h 1604397"/>
                        <a:gd name="connsiteX1" fmla="*/ 445440 w 1716931"/>
                        <a:gd name="connsiteY1" fmla="*/ 348576 h 1604397"/>
                        <a:gd name="connsiteX2" fmla="*/ 1237848 w 1716931"/>
                        <a:gd name="connsiteY2" fmla="*/ 34074 h 1604397"/>
                        <a:gd name="connsiteX3" fmla="*/ 1716774 w 1716931"/>
                        <a:gd name="connsiteY3" fmla="*/ 1100513 h 1604397"/>
                        <a:gd name="connsiteX4" fmla="*/ 1282761 w 1716931"/>
                        <a:gd name="connsiteY4" fmla="*/ 1601877 h 1604397"/>
                        <a:gd name="connsiteX5" fmla="*/ 31861 w 1716931"/>
                        <a:gd name="connsiteY5" fmla="*/ 1193458 h 1604397"/>
                        <a:gd name="connsiteX0" fmla="*/ 24514 w 1709998"/>
                        <a:gd name="connsiteY0" fmla="*/ 1193458 h 1698096"/>
                        <a:gd name="connsiteX1" fmla="*/ 438093 w 1709998"/>
                        <a:gd name="connsiteY1" fmla="*/ 348576 h 1698096"/>
                        <a:gd name="connsiteX2" fmla="*/ 1230501 w 1709998"/>
                        <a:gd name="connsiteY2" fmla="*/ 34074 h 1698096"/>
                        <a:gd name="connsiteX3" fmla="*/ 1709427 w 1709998"/>
                        <a:gd name="connsiteY3" fmla="*/ 1100513 h 1698096"/>
                        <a:gd name="connsiteX4" fmla="*/ 1140711 w 1709998"/>
                        <a:gd name="connsiteY4" fmla="*/ 1696170 h 1698096"/>
                        <a:gd name="connsiteX5" fmla="*/ 24514 w 1709998"/>
                        <a:gd name="connsiteY5" fmla="*/ 1193458 h 1698096"/>
                        <a:gd name="connsiteX0" fmla="*/ 24514 w 1727931"/>
                        <a:gd name="connsiteY0" fmla="*/ 1194296 h 1698934"/>
                        <a:gd name="connsiteX1" fmla="*/ 438093 w 1727931"/>
                        <a:gd name="connsiteY1" fmla="*/ 349414 h 1698934"/>
                        <a:gd name="connsiteX2" fmla="*/ 1230501 w 1727931"/>
                        <a:gd name="connsiteY2" fmla="*/ 34912 h 1698934"/>
                        <a:gd name="connsiteX3" fmla="*/ 1727387 w 1727931"/>
                        <a:gd name="connsiteY3" fmla="*/ 1114821 h 1698934"/>
                        <a:gd name="connsiteX4" fmla="*/ 1140711 w 1727931"/>
                        <a:gd name="connsiteY4" fmla="*/ 1697008 h 1698934"/>
                        <a:gd name="connsiteX5" fmla="*/ 24514 w 1727931"/>
                        <a:gd name="connsiteY5" fmla="*/ 1194296 h 1698934"/>
                        <a:gd name="connsiteX0" fmla="*/ 36457 w 1739874"/>
                        <a:gd name="connsiteY0" fmla="*/ 1194296 h 1698837"/>
                        <a:gd name="connsiteX1" fmla="*/ 450036 w 1739874"/>
                        <a:gd name="connsiteY1" fmla="*/ 349414 h 1698837"/>
                        <a:gd name="connsiteX2" fmla="*/ 1242444 w 1739874"/>
                        <a:gd name="connsiteY2" fmla="*/ 34912 h 1698837"/>
                        <a:gd name="connsiteX3" fmla="*/ 1739330 w 1739874"/>
                        <a:gd name="connsiteY3" fmla="*/ 1114821 h 1698837"/>
                        <a:gd name="connsiteX4" fmla="*/ 1152654 w 1739874"/>
                        <a:gd name="connsiteY4" fmla="*/ 1697008 h 1698837"/>
                        <a:gd name="connsiteX5" fmla="*/ 36457 w 1739874"/>
                        <a:gd name="connsiteY5" fmla="*/ 1194296 h 169883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739874" h="1698837">
                          <a:moveTo>
                            <a:pt x="36457" y="1194296"/>
                          </a:moveTo>
                          <a:cubicBezTo>
                            <a:pt x="-116567" y="987658"/>
                            <a:pt x="249038" y="542645"/>
                            <a:pt x="450036" y="349414"/>
                          </a:cubicBezTo>
                          <a:cubicBezTo>
                            <a:pt x="651034" y="156183"/>
                            <a:pt x="1027562" y="-92656"/>
                            <a:pt x="1242444" y="34912"/>
                          </a:cubicBezTo>
                          <a:cubicBezTo>
                            <a:pt x="1457326" y="162480"/>
                            <a:pt x="1754295" y="837805"/>
                            <a:pt x="1739330" y="1114821"/>
                          </a:cubicBezTo>
                          <a:cubicBezTo>
                            <a:pt x="1724365" y="1391837"/>
                            <a:pt x="1332837" y="1697008"/>
                            <a:pt x="1152654" y="1697008"/>
                          </a:cubicBezTo>
                          <a:cubicBezTo>
                            <a:pt x="537092" y="1726133"/>
                            <a:pt x="189481" y="1400934"/>
                            <a:pt x="36457" y="1194296"/>
                          </a:cubicBez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0" name="자유형 169"/>
                    <p:cNvSpPr/>
                    <p:nvPr/>
                  </p:nvSpPr>
                  <p:spPr>
                    <a:xfrm rot="2700000">
                      <a:off x="6261100" y="2339340"/>
                      <a:ext cx="398780" cy="375285"/>
                    </a:xfrm>
                    <a:custGeom>
                      <a:avLst/>
                      <a:gdLst>
                        <a:gd name="connsiteX0" fmla="*/ 325324 w 1745724"/>
                        <a:gd name="connsiteY0" fmla="*/ 502280 h 1729323"/>
                        <a:gd name="connsiteX1" fmla="*/ 340257 w 1745724"/>
                        <a:gd name="connsiteY1" fmla="*/ 517286 h 1729323"/>
                        <a:gd name="connsiteX2" fmla="*/ 985833 w 1745724"/>
                        <a:gd name="connsiteY2" fmla="*/ 1165957 h 1729323"/>
                        <a:gd name="connsiteX3" fmla="*/ 1190290 w 1745724"/>
                        <a:gd name="connsiteY3" fmla="*/ 1631288 h 1729323"/>
                        <a:gd name="connsiteX4" fmla="*/ 1273398 w 1745724"/>
                        <a:gd name="connsiteY4" fmla="*/ 1729323 h 1729323"/>
                        <a:gd name="connsiteX5" fmla="*/ 1202452 w 1745724"/>
                        <a:gd name="connsiteY5" fmla="*/ 1727904 h 1729323"/>
                        <a:gd name="connsiteX6" fmla="*/ 39983 w 1745724"/>
                        <a:gd name="connsiteY6" fmla="*/ 1214071 h 1729323"/>
                        <a:gd name="connsiteX7" fmla="*/ 281204 w 1745724"/>
                        <a:gd name="connsiteY7" fmla="*/ 550769 h 1729323"/>
                        <a:gd name="connsiteX8" fmla="*/ 514271 w 1745724"/>
                        <a:gd name="connsiteY8" fmla="*/ 309281 h 1729323"/>
                        <a:gd name="connsiteX9" fmla="*/ 530903 w 1745724"/>
                        <a:gd name="connsiteY9" fmla="*/ 292869 h 1729323"/>
                        <a:gd name="connsiteX10" fmla="*/ 1245970 w 1745724"/>
                        <a:gd name="connsiteY10" fmla="*/ 54687 h 1729323"/>
                        <a:gd name="connsiteX11" fmla="*/ 1741386 w 1745724"/>
                        <a:gd name="connsiteY11" fmla="*/ 1229922 h 1729323"/>
                        <a:gd name="connsiteX12" fmla="*/ 1745724 w 1745724"/>
                        <a:gd name="connsiteY12" fmla="*/ 1263369 h 1729323"/>
                        <a:gd name="connsiteX13" fmla="*/ 1697597 w 1745724"/>
                        <a:gd name="connsiteY13" fmla="*/ 1220355 h 1729323"/>
                        <a:gd name="connsiteX14" fmla="*/ 1201360 w 1745724"/>
                        <a:gd name="connsiteY14" fmla="*/ 1008682 h 1729323"/>
                        <a:gd name="connsiteX0" fmla="*/ 325324 w 1745724"/>
                        <a:gd name="connsiteY0" fmla="*/ 502280 h 1729323"/>
                        <a:gd name="connsiteX1" fmla="*/ 340257 w 1745724"/>
                        <a:gd name="connsiteY1" fmla="*/ 517286 h 1729323"/>
                        <a:gd name="connsiteX2" fmla="*/ 985833 w 1745724"/>
                        <a:gd name="connsiteY2" fmla="*/ 1165957 h 1729323"/>
                        <a:gd name="connsiteX3" fmla="*/ 1190290 w 1745724"/>
                        <a:gd name="connsiteY3" fmla="*/ 1631288 h 1729323"/>
                        <a:gd name="connsiteX4" fmla="*/ 1273398 w 1745724"/>
                        <a:gd name="connsiteY4" fmla="*/ 1729323 h 1729323"/>
                        <a:gd name="connsiteX5" fmla="*/ 1202452 w 1745724"/>
                        <a:gd name="connsiteY5" fmla="*/ 1727904 h 1729323"/>
                        <a:gd name="connsiteX6" fmla="*/ 39983 w 1745724"/>
                        <a:gd name="connsiteY6" fmla="*/ 1214071 h 1729323"/>
                        <a:gd name="connsiteX7" fmla="*/ 281204 w 1745724"/>
                        <a:gd name="connsiteY7" fmla="*/ 550769 h 1729323"/>
                        <a:gd name="connsiteX8" fmla="*/ 325324 w 1745724"/>
                        <a:gd name="connsiteY8" fmla="*/ 502280 h 1729323"/>
                        <a:gd name="connsiteX9" fmla="*/ 514271 w 1745724"/>
                        <a:gd name="connsiteY9" fmla="*/ 309281 h 1729323"/>
                        <a:gd name="connsiteX10" fmla="*/ 530903 w 1745724"/>
                        <a:gd name="connsiteY10" fmla="*/ 292869 h 1729323"/>
                        <a:gd name="connsiteX11" fmla="*/ 1245970 w 1745724"/>
                        <a:gd name="connsiteY11" fmla="*/ 54687 h 1729323"/>
                        <a:gd name="connsiteX12" fmla="*/ 1741386 w 1745724"/>
                        <a:gd name="connsiteY12" fmla="*/ 1229922 h 1729323"/>
                        <a:gd name="connsiteX13" fmla="*/ 1745724 w 1745724"/>
                        <a:gd name="connsiteY13" fmla="*/ 1263369 h 1729323"/>
                        <a:gd name="connsiteX14" fmla="*/ 1697597 w 1745724"/>
                        <a:gd name="connsiteY14" fmla="*/ 1220355 h 1729323"/>
                        <a:gd name="connsiteX15" fmla="*/ 1164317 w 1745724"/>
                        <a:gd name="connsiteY15" fmla="*/ 975007 h 1729323"/>
                        <a:gd name="connsiteX16" fmla="*/ 514271 w 1745724"/>
                        <a:gd name="connsiteY16" fmla="*/ 309281 h 1729323"/>
                        <a:gd name="connsiteX0" fmla="*/ 325324 w 1745724"/>
                        <a:gd name="connsiteY0" fmla="*/ 502280 h 1729323"/>
                        <a:gd name="connsiteX1" fmla="*/ 340257 w 1745724"/>
                        <a:gd name="connsiteY1" fmla="*/ 517286 h 1729323"/>
                        <a:gd name="connsiteX2" fmla="*/ 985833 w 1745724"/>
                        <a:gd name="connsiteY2" fmla="*/ 1165957 h 1729323"/>
                        <a:gd name="connsiteX3" fmla="*/ 1190290 w 1745724"/>
                        <a:gd name="connsiteY3" fmla="*/ 1631288 h 1729323"/>
                        <a:gd name="connsiteX4" fmla="*/ 1273398 w 1745724"/>
                        <a:gd name="connsiteY4" fmla="*/ 1729323 h 1729323"/>
                        <a:gd name="connsiteX5" fmla="*/ 1202452 w 1745724"/>
                        <a:gd name="connsiteY5" fmla="*/ 1727904 h 1729323"/>
                        <a:gd name="connsiteX6" fmla="*/ 39983 w 1745724"/>
                        <a:gd name="connsiteY6" fmla="*/ 1214071 h 1729323"/>
                        <a:gd name="connsiteX7" fmla="*/ 281204 w 1745724"/>
                        <a:gd name="connsiteY7" fmla="*/ 550769 h 1729323"/>
                        <a:gd name="connsiteX8" fmla="*/ 325324 w 1745724"/>
                        <a:gd name="connsiteY8" fmla="*/ 502280 h 1729323"/>
                        <a:gd name="connsiteX9" fmla="*/ 514271 w 1745724"/>
                        <a:gd name="connsiteY9" fmla="*/ 309281 h 1729323"/>
                        <a:gd name="connsiteX10" fmla="*/ 530903 w 1745724"/>
                        <a:gd name="connsiteY10" fmla="*/ 292869 h 1729323"/>
                        <a:gd name="connsiteX11" fmla="*/ 1245970 w 1745724"/>
                        <a:gd name="connsiteY11" fmla="*/ 54687 h 1729323"/>
                        <a:gd name="connsiteX12" fmla="*/ 1741386 w 1745724"/>
                        <a:gd name="connsiteY12" fmla="*/ 1229922 h 1729323"/>
                        <a:gd name="connsiteX13" fmla="*/ 1745724 w 1745724"/>
                        <a:gd name="connsiteY13" fmla="*/ 1263369 h 1729323"/>
                        <a:gd name="connsiteX14" fmla="*/ 1697597 w 1745724"/>
                        <a:gd name="connsiteY14" fmla="*/ 1220355 h 1729323"/>
                        <a:gd name="connsiteX15" fmla="*/ 1166001 w 1745724"/>
                        <a:gd name="connsiteY15" fmla="*/ 969956 h 1729323"/>
                        <a:gd name="connsiteX16" fmla="*/ 514271 w 1745724"/>
                        <a:gd name="connsiteY16" fmla="*/ 309281 h 1729323"/>
                        <a:gd name="connsiteX0" fmla="*/ 325324 w 1745724"/>
                        <a:gd name="connsiteY0" fmla="*/ 502280 h 1729323"/>
                        <a:gd name="connsiteX1" fmla="*/ 340257 w 1745724"/>
                        <a:gd name="connsiteY1" fmla="*/ 517286 h 1729323"/>
                        <a:gd name="connsiteX2" fmla="*/ 985833 w 1745724"/>
                        <a:gd name="connsiteY2" fmla="*/ 1165957 h 1729323"/>
                        <a:gd name="connsiteX3" fmla="*/ 1190290 w 1745724"/>
                        <a:gd name="connsiteY3" fmla="*/ 1631288 h 1729323"/>
                        <a:gd name="connsiteX4" fmla="*/ 1273398 w 1745724"/>
                        <a:gd name="connsiteY4" fmla="*/ 1729323 h 1729323"/>
                        <a:gd name="connsiteX5" fmla="*/ 1202452 w 1745724"/>
                        <a:gd name="connsiteY5" fmla="*/ 1727904 h 1729323"/>
                        <a:gd name="connsiteX6" fmla="*/ 39983 w 1745724"/>
                        <a:gd name="connsiteY6" fmla="*/ 1214071 h 1729323"/>
                        <a:gd name="connsiteX7" fmla="*/ 281204 w 1745724"/>
                        <a:gd name="connsiteY7" fmla="*/ 550769 h 1729323"/>
                        <a:gd name="connsiteX8" fmla="*/ 325324 w 1745724"/>
                        <a:gd name="connsiteY8" fmla="*/ 502280 h 1729323"/>
                        <a:gd name="connsiteX9" fmla="*/ 514271 w 1745724"/>
                        <a:gd name="connsiteY9" fmla="*/ 309281 h 1729323"/>
                        <a:gd name="connsiteX10" fmla="*/ 530903 w 1745724"/>
                        <a:gd name="connsiteY10" fmla="*/ 292869 h 1729323"/>
                        <a:gd name="connsiteX11" fmla="*/ 1245970 w 1745724"/>
                        <a:gd name="connsiteY11" fmla="*/ 54687 h 1729323"/>
                        <a:gd name="connsiteX12" fmla="*/ 1741386 w 1745724"/>
                        <a:gd name="connsiteY12" fmla="*/ 1229922 h 1729323"/>
                        <a:gd name="connsiteX13" fmla="*/ 1745724 w 1745724"/>
                        <a:gd name="connsiteY13" fmla="*/ 1263369 h 1729323"/>
                        <a:gd name="connsiteX14" fmla="*/ 1697597 w 1745724"/>
                        <a:gd name="connsiteY14" fmla="*/ 1220355 h 1729323"/>
                        <a:gd name="connsiteX15" fmla="*/ 1166001 w 1745724"/>
                        <a:gd name="connsiteY15" fmla="*/ 969956 h 1729323"/>
                        <a:gd name="connsiteX16" fmla="*/ 514271 w 1745724"/>
                        <a:gd name="connsiteY16" fmla="*/ 309281 h 1729323"/>
                        <a:gd name="connsiteX0" fmla="*/ 325324 w 1745724"/>
                        <a:gd name="connsiteY0" fmla="*/ 502280 h 1729323"/>
                        <a:gd name="connsiteX1" fmla="*/ 340257 w 1745724"/>
                        <a:gd name="connsiteY1" fmla="*/ 517286 h 1729323"/>
                        <a:gd name="connsiteX2" fmla="*/ 985833 w 1745724"/>
                        <a:gd name="connsiteY2" fmla="*/ 1165957 h 1729323"/>
                        <a:gd name="connsiteX3" fmla="*/ 1190290 w 1745724"/>
                        <a:gd name="connsiteY3" fmla="*/ 1631288 h 1729323"/>
                        <a:gd name="connsiteX4" fmla="*/ 1273398 w 1745724"/>
                        <a:gd name="connsiteY4" fmla="*/ 1729323 h 1729323"/>
                        <a:gd name="connsiteX5" fmla="*/ 1202452 w 1745724"/>
                        <a:gd name="connsiteY5" fmla="*/ 1727904 h 1729323"/>
                        <a:gd name="connsiteX6" fmla="*/ 39983 w 1745724"/>
                        <a:gd name="connsiteY6" fmla="*/ 1214071 h 1729323"/>
                        <a:gd name="connsiteX7" fmla="*/ 281204 w 1745724"/>
                        <a:gd name="connsiteY7" fmla="*/ 550769 h 1729323"/>
                        <a:gd name="connsiteX8" fmla="*/ 325324 w 1745724"/>
                        <a:gd name="connsiteY8" fmla="*/ 502280 h 1729323"/>
                        <a:gd name="connsiteX9" fmla="*/ 514271 w 1745724"/>
                        <a:gd name="connsiteY9" fmla="*/ 309281 h 1729323"/>
                        <a:gd name="connsiteX10" fmla="*/ 530903 w 1745724"/>
                        <a:gd name="connsiteY10" fmla="*/ 292869 h 1729323"/>
                        <a:gd name="connsiteX11" fmla="*/ 1245970 w 1745724"/>
                        <a:gd name="connsiteY11" fmla="*/ 54687 h 1729323"/>
                        <a:gd name="connsiteX12" fmla="*/ 1741386 w 1745724"/>
                        <a:gd name="connsiteY12" fmla="*/ 1229922 h 1729323"/>
                        <a:gd name="connsiteX13" fmla="*/ 1745724 w 1745724"/>
                        <a:gd name="connsiteY13" fmla="*/ 1263369 h 1729323"/>
                        <a:gd name="connsiteX14" fmla="*/ 1697597 w 1745724"/>
                        <a:gd name="connsiteY14" fmla="*/ 1220355 h 1729323"/>
                        <a:gd name="connsiteX15" fmla="*/ 1166001 w 1745724"/>
                        <a:gd name="connsiteY15" fmla="*/ 969956 h 1729323"/>
                        <a:gd name="connsiteX16" fmla="*/ 514271 w 1745724"/>
                        <a:gd name="connsiteY16" fmla="*/ 309281 h 1729323"/>
                        <a:gd name="connsiteX0" fmla="*/ 325324 w 1745724"/>
                        <a:gd name="connsiteY0" fmla="*/ 502280 h 1727904"/>
                        <a:gd name="connsiteX1" fmla="*/ 340257 w 1745724"/>
                        <a:gd name="connsiteY1" fmla="*/ 517286 h 1727904"/>
                        <a:gd name="connsiteX2" fmla="*/ 985833 w 1745724"/>
                        <a:gd name="connsiteY2" fmla="*/ 1165957 h 1727904"/>
                        <a:gd name="connsiteX3" fmla="*/ 1190290 w 1745724"/>
                        <a:gd name="connsiteY3" fmla="*/ 1631288 h 1727904"/>
                        <a:gd name="connsiteX4" fmla="*/ 1271153 w 1745724"/>
                        <a:gd name="connsiteY4" fmla="*/ 1691157 h 1727904"/>
                        <a:gd name="connsiteX5" fmla="*/ 1202452 w 1745724"/>
                        <a:gd name="connsiteY5" fmla="*/ 1727904 h 1727904"/>
                        <a:gd name="connsiteX6" fmla="*/ 39983 w 1745724"/>
                        <a:gd name="connsiteY6" fmla="*/ 1214071 h 1727904"/>
                        <a:gd name="connsiteX7" fmla="*/ 281204 w 1745724"/>
                        <a:gd name="connsiteY7" fmla="*/ 550769 h 1727904"/>
                        <a:gd name="connsiteX8" fmla="*/ 325324 w 1745724"/>
                        <a:gd name="connsiteY8" fmla="*/ 502280 h 1727904"/>
                        <a:gd name="connsiteX9" fmla="*/ 514271 w 1745724"/>
                        <a:gd name="connsiteY9" fmla="*/ 309281 h 1727904"/>
                        <a:gd name="connsiteX10" fmla="*/ 530903 w 1745724"/>
                        <a:gd name="connsiteY10" fmla="*/ 292869 h 1727904"/>
                        <a:gd name="connsiteX11" fmla="*/ 1245970 w 1745724"/>
                        <a:gd name="connsiteY11" fmla="*/ 54687 h 1727904"/>
                        <a:gd name="connsiteX12" fmla="*/ 1741386 w 1745724"/>
                        <a:gd name="connsiteY12" fmla="*/ 1229922 h 1727904"/>
                        <a:gd name="connsiteX13" fmla="*/ 1745724 w 1745724"/>
                        <a:gd name="connsiteY13" fmla="*/ 1263369 h 1727904"/>
                        <a:gd name="connsiteX14" fmla="*/ 1697597 w 1745724"/>
                        <a:gd name="connsiteY14" fmla="*/ 1220355 h 1727904"/>
                        <a:gd name="connsiteX15" fmla="*/ 1166001 w 1745724"/>
                        <a:gd name="connsiteY15" fmla="*/ 969956 h 1727904"/>
                        <a:gd name="connsiteX16" fmla="*/ 514271 w 1745724"/>
                        <a:gd name="connsiteY16" fmla="*/ 309281 h 1727904"/>
                        <a:gd name="connsiteX0" fmla="*/ 315753 w 1736153"/>
                        <a:gd name="connsiteY0" fmla="*/ 502280 h 1703208"/>
                        <a:gd name="connsiteX1" fmla="*/ 330686 w 1736153"/>
                        <a:gd name="connsiteY1" fmla="*/ 517286 h 1703208"/>
                        <a:gd name="connsiteX2" fmla="*/ 976262 w 1736153"/>
                        <a:gd name="connsiteY2" fmla="*/ 1165957 h 1703208"/>
                        <a:gd name="connsiteX3" fmla="*/ 1180719 w 1736153"/>
                        <a:gd name="connsiteY3" fmla="*/ 1631288 h 1703208"/>
                        <a:gd name="connsiteX4" fmla="*/ 1261582 w 1736153"/>
                        <a:gd name="connsiteY4" fmla="*/ 1691157 h 1703208"/>
                        <a:gd name="connsiteX5" fmla="*/ 862858 w 1736153"/>
                        <a:gd name="connsiteY5" fmla="*/ 1703208 h 1703208"/>
                        <a:gd name="connsiteX6" fmla="*/ 30412 w 1736153"/>
                        <a:gd name="connsiteY6" fmla="*/ 1214071 h 1703208"/>
                        <a:gd name="connsiteX7" fmla="*/ 271633 w 1736153"/>
                        <a:gd name="connsiteY7" fmla="*/ 550769 h 1703208"/>
                        <a:gd name="connsiteX8" fmla="*/ 315753 w 1736153"/>
                        <a:gd name="connsiteY8" fmla="*/ 502280 h 1703208"/>
                        <a:gd name="connsiteX9" fmla="*/ 504700 w 1736153"/>
                        <a:gd name="connsiteY9" fmla="*/ 309281 h 1703208"/>
                        <a:gd name="connsiteX10" fmla="*/ 521332 w 1736153"/>
                        <a:gd name="connsiteY10" fmla="*/ 292869 h 1703208"/>
                        <a:gd name="connsiteX11" fmla="*/ 1236399 w 1736153"/>
                        <a:gd name="connsiteY11" fmla="*/ 54687 h 1703208"/>
                        <a:gd name="connsiteX12" fmla="*/ 1731815 w 1736153"/>
                        <a:gd name="connsiteY12" fmla="*/ 1229922 h 1703208"/>
                        <a:gd name="connsiteX13" fmla="*/ 1736153 w 1736153"/>
                        <a:gd name="connsiteY13" fmla="*/ 1263369 h 1703208"/>
                        <a:gd name="connsiteX14" fmla="*/ 1688026 w 1736153"/>
                        <a:gd name="connsiteY14" fmla="*/ 1220355 h 1703208"/>
                        <a:gd name="connsiteX15" fmla="*/ 1156430 w 1736153"/>
                        <a:gd name="connsiteY15" fmla="*/ 969956 h 1703208"/>
                        <a:gd name="connsiteX16" fmla="*/ 504700 w 1736153"/>
                        <a:gd name="connsiteY16" fmla="*/ 309281 h 1703208"/>
                        <a:gd name="connsiteX0" fmla="*/ 315753 w 1736153"/>
                        <a:gd name="connsiteY0" fmla="*/ 502280 h 1703208"/>
                        <a:gd name="connsiteX1" fmla="*/ 330686 w 1736153"/>
                        <a:gd name="connsiteY1" fmla="*/ 517286 h 1703208"/>
                        <a:gd name="connsiteX2" fmla="*/ 976262 w 1736153"/>
                        <a:gd name="connsiteY2" fmla="*/ 1165957 h 1703208"/>
                        <a:gd name="connsiteX3" fmla="*/ 1180719 w 1736153"/>
                        <a:gd name="connsiteY3" fmla="*/ 1631288 h 1703208"/>
                        <a:gd name="connsiteX4" fmla="*/ 1261582 w 1736153"/>
                        <a:gd name="connsiteY4" fmla="*/ 1691157 h 1703208"/>
                        <a:gd name="connsiteX5" fmla="*/ 862858 w 1736153"/>
                        <a:gd name="connsiteY5" fmla="*/ 1703208 h 1703208"/>
                        <a:gd name="connsiteX6" fmla="*/ 30412 w 1736153"/>
                        <a:gd name="connsiteY6" fmla="*/ 1214071 h 1703208"/>
                        <a:gd name="connsiteX7" fmla="*/ 271633 w 1736153"/>
                        <a:gd name="connsiteY7" fmla="*/ 550769 h 1703208"/>
                        <a:gd name="connsiteX8" fmla="*/ 315753 w 1736153"/>
                        <a:gd name="connsiteY8" fmla="*/ 502280 h 1703208"/>
                        <a:gd name="connsiteX9" fmla="*/ 504700 w 1736153"/>
                        <a:gd name="connsiteY9" fmla="*/ 309281 h 1703208"/>
                        <a:gd name="connsiteX10" fmla="*/ 521332 w 1736153"/>
                        <a:gd name="connsiteY10" fmla="*/ 292869 h 1703208"/>
                        <a:gd name="connsiteX11" fmla="*/ 1236399 w 1736153"/>
                        <a:gd name="connsiteY11" fmla="*/ 54687 h 1703208"/>
                        <a:gd name="connsiteX12" fmla="*/ 1731815 w 1736153"/>
                        <a:gd name="connsiteY12" fmla="*/ 1229922 h 1703208"/>
                        <a:gd name="connsiteX13" fmla="*/ 1736153 w 1736153"/>
                        <a:gd name="connsiteY13" fmla="*/ 1263369 h 1703208"/>
                        <a:gd name="connsiteX14" fmla="*/ 1688026 w 1736153"/>
                        <a:gd name="connsiteY14" fmla="*/ 1220355 h 1703208"/>
                        <a:gd name="connsiteX15" fmla="*/ 1156430 w 1736153"/>
                        <a:gd name="connsiteY15" fmla="*/ 969956 h 1703208"/>
                        <a:gd name="connsiteX16" fmla="*/ 504700 w 1736153"/>
                        <a:gd name="connsiteY16" fmla="*/ 309281 h 1703208"/>
                        <a:gd name="connsiteX0" fmla="*/ 315753 w 1736153"/>
                        <a:gd name="connsiteY0" fmla="*/ 502280 h 1703208"/>
                        <a:gd name="connsiteX1" fmla="*/ 330686 w 1736153"/>
                        <a:gd name="connsiteY1" fmla="*/ 517286 h 1703208"/>
                        <a:gd name="connsiteX2" fmla="*/ 976262 w 1736153"/>
                        <a:gd name="connsiteY2" fmla="*/ 1165957 h 1703208"/>
                        <a:gd name="connsiteX3" fmla="*/ 1180719 w 1736153"/>
                        <a:gd name="connsiteY3" fmla="*/ 1631288 h 1703208"/>
                        <a:gd name="connsiteX4" fmla="*/ 1261582 w 1736153"/>
                        <a:gd name="connsiteY4" fmla="*/ 1691157 h 1703208"/>
                        <a:gd name="connsiteX5" fmla="*/ 862858 w 1736153"/>
                        <a:gd name="connsiteY5" fmla="*/ 1703208 h 1703208"/>
                        <a:gd name="connsiteX6" fmla="*/ 30412 w 1736153"/>
                        <a:gd name="connsiteY6" fmla="*/ 1214071 h 1703208"/>
                        <a:gd name="connsiteX7" fmla="*/ 271633 w 1736153"/>
                        <a:gd name="connsiteY7" fmla="*/ 550769 h 1703208"/>
                        <a:gd name="connsiteX8" fmla="*/ 315753 w 1736153"/>
                        <a:gd name="connsiteY8" fmla="*/ 502280 h 1703208"/>
                        <a:gd name="connsiteX9" fmla="*/ 504700 w 1736153"/>
                        <a:gd name="connsiteY9" fmla="*/ 309281 h 1703208"/>
                        <a:gd name="connsiteX10" fmla="*/ 521332 w 1736153"/>
                        <a:gd name="connsiteY10" fmla="*/ 292869 h 1703208"/>
                        <a:gd name="connsiteX11" fmla="*/ 1236399 w 1736153"/>
                        <a:gd name="connsiteY11" fmla="*/ 54687 h 1703208"/>
                        <a:gd name="connsiteX12" fmla="*/ 1731815 w 1736153"/>
                        <a:gd name="connsiteY12" fmla="*/ 1229922 h 1703208"/>
                        <a:gd name="connsiteX13" fmla="*/ 1736153 w 1736153"/>
                        <a:gd name="connsiteY13" fmla="*/ 1263369 h 1703208"/>
                        <a:gd name="connsiteX14" fmla="*/ 1688026 w 1736153"/>
                        <a:gd name="connsiteY14" fmla="*/ 1220355 h 1703208"/>
                        <a:gd name="connsiteX15" fmla="*/ 1156430 w 1736153"/>
                        <a:gd name="connsiteY15" fmla="*/ 969956 h 1703208"/>
                        <a:gd name="connsiteX16" fmla="*/ 504700 w 1736153"/>
                        <a:gd name="connsiteY16" fmla="*/ 309281 h 1703208"/>
                        <a:gd name="connsiteX0" fmla="*/ 315753 w 1736153"/>
                        <a:gd name="connsiteY0" fmla="*/ 502280 h 1718421"/>
                        <a:gd name="connsiteX1" fmla="*/ 330686 w 1736153"/>
                        <a:gd name="connsiteY1" fmla="*/ 517286 h 1718421"/>
                        <a:gd name="connsiteX2" fmla="*/ 976262 w 1736153"/>
                        <a:gd name="connsiteY2" fmla="*/ 1165957 h 1718421"/>
                        <a:gd name="connsiteX3" fmla="*/ 1180719 w 1736153"/>
                        <a:gd name="connsiteY3" fmla="*/ 1631288 h 1718421"/>
                        <a:gd name="connsiteX4" fmla="*/ 1261582 w 1736153"/>
                        <a:gd name="connsiteY4" fmla="*/ 1691157 h 1718421"/>
                        <a:gd name="connsiteX5" fmla="*/ 862858 w 1736153"/>
                        <a:gd name="connsiteY5" fmla="*/ 1703208 h 1718421"/>
                        <a:gd name="connsiteX6" fmla="*/ 30412 w 1736153"/>
                        <a:gd name="connsiteY6" fmla="*/ 1214071 h 1718421"/>
                        <a:gd name="connsiteX7" fmla="*/ 271633 w 1736153"/>
                        <a:gd name="connsiteY7" fmla="*/ 550769 h 1718421"/>
                        <a:gd name="connsiteX8" fmla="*/ 315753 w 1736153"/>
                        <a:gd name="connsiteY8" fmla="*/ 502280 h 1718421"/>
                        <a:gd name="connsiteX9" fmla="*/ 504700 w 1736153"/>
                        <a:gd name="connsiteY9" fmla="*/ 309281 h 1718421"/>
                        <a:gd name="connsiteX10" fmla="*/ 521332 w 1736153"/>
                        <a:gd name="connsiteY10" fmla="*/ 292869 h 1718421"/>
                        <a:gd name="connsiteX11" fmla="*/ 1236399 w 1736153"/>
                        <a:gd name="connsiteY11" fmla="*/ 54687 h 1718421"/>
                        <a:gd name="connsiteX12" fmla="*/ 1731815 w 1736153"/>
                        <a:gd name="connsiteY12" fmla="*/ 1229922 h 1718421"/>
                        <a:gd name="connsiteX13" fmla="*/ 1736153 w 1736153"/>
                        <a:gd name="connsiteY13" fmla="*/ 1263369 h 1718421"/>
                        <a:gd name="connsiteX14" fmla="*/ 1688026 w 1736153"/>
                        <a:gd name="connsiteY14" fmla="*/ 1220355 h 1718421"/>
                        <a:gd name="connsiteX15" fmla="*/ 1156430 w 1736153"/>
                        <a:gd name="connsiteY15" fmla="*/ 969956 h 1718421"/>
                        <a:gd name="connsiteX16" fmla="*/ 504700 w 1736153"/>
                        <a:gd name="connsiteY16" fmla="*/ 309281 h 1718421"/>
                        <a:gd name="connsiteX0" fmla="*/ 315753 w 1736153"/>
                        <a:gd name="connsiteY0" fmla="*/ 502280 h 1723731"/>
                        <a:gd name="connsiteX1" fmla="*/ 330686 w 1736153"/>
                        <a:gd name="connsiteY1" fmla="*/ 517286 h 1723731"/>
                        <a:gd name="connsiteX2" fmla="*/ 976262 w 1736153"/>
                        <a:gd name="connsiteY2" fmla="*/ 1165957 h 1723731"/>
                        <a:gd name="connsiteX3" fmla="*/ 1180719 w 1736153"/>
                        <a:gd name="connsiteY3" fmla="*/ 1631288 h 1723731"/>
                        <a:gd name="connsiteX4" fmla="*/ 1261582 w 1736153"/>
                        <a:gd name="connsiteY4" fmla="*/ 1691157 h 1723731"/>
                        <a:gd name="connsiteX5" fmla="*/ 862858 w 1736153"/>
                        <a:gd name="connsiteY5" fmla="*/ 1703208 h 1723731"/>
                        <a:gd name="connsiteX6" fmla="*/ 30412 w 1736153"/>
                        <a:gd name="connsiteY6" fmla="*/ 1214071 h 1723731"/>
                        <a:gd name="connsiteX7" fmla="*/ 271633 w 1736153"/>
                        <a:gd name="connsiteY7" fmla="*/ 550769 h 1723731"/>
                        <a:gd name="connsiteX8" fmla="*/ 315753 w 1736153"/>
                        <a:gd name="connsiteY8" fmla="*/ 502280 h 1723731"/>
                        <a:gd name="connsiteX9" fmla="*/ 504700 w 1736153"/>
                        <a:gd name="connsiteY9" fmla="*/ 309281 h 1723731"/>
                        <a:gd name="connsiteX10" fmla="*/ 521332 w 1736153"/>
                        <a:gd name="connsiteY10" fmla="*/ 292869 h 1723731"/>
                        <a:gd name="connsiteX11" fmla="*/ 1236399 w 1736153"/>
                        <a:gd name="connsiteY11" fmla="*/ 54687 h 1723731"/>
                        <a:gd name="connsiteX12" fmla="*/ 1731815 w 1736153"/>
                        <a:gd name="connsiteY12" fmla="*/ 1229922 h 1723731"/>
                        <a:gd name="connsiteX13" fmla="*/ 1736153 w 1736153"/>
                        <a:gd name="connsiteY13" fmla="*/ 1263369 h 1723731"/>
                        <a:gd name="connsiteX14" fmla="*/ 1688026 w 1736153"/>
                        <a:gd name="connsiteY14" fmla="*/ 1220355 h 1723731"/>
                        <a:gd name="connsiteX15" fmla="*/ 1156430 w 1736153"/>
                        <a:gd name="connsiteY15" fmla="*/ 969956 h 1723731"/>
                        <a:gd name="connsiteX16" fmla="*/ 504700 w 1736153"/>
                        <a:gd name="connsiteY16" fmla="*/ 309281 h 1723731"/>
                        <a:gd name="connsiteX0" fmla="*/ 315753 w 1736153"/>
                        <a:gd name="connsiteY0" fmla="*/ 502280 h 1704786"/>
                        <a:gd name="connsiteX1" fmla="*/ 330686 w 1736153"/>
                        <a:gd name="connsiteY1" fmla="*/ 517286 h 1704786"/>
                        <a:gd name="connsiteX2" fmla="*/ 976262 w 1736153"/>
                        <a:gd name="connsiteY2" fmla="*/ 1165957 h 1704786"/>
                        <a:gd name="connsiteX3" fmla="*/ 1180719 w 1736153"/>
                        <a:gd name="connsiteY3" fmla="*/ 1631288 h 1704786"/>
                        <a:gd name="connsiteX4" fmla="*/ 1261582 w 1736153"/>
                        <a:gd name="connsiteY4" fmla="*/ 1691157 h 1704786"/>
                        <a:gd name="connsiteX5" fmla="*/ 862858 w 1736153"/>
                        <a:gd name="connsiteY5" fmla="*/ 1703208 h 1704786"/>
                        <a:gd name="connsiteX6" fmla="*/ 30412 w 1736153"/>
                        <a:gd name="connsiteY6" fmla="*/ 1214071 h 1704786"/>
                        <a:gd name="connsiteX7" fmla="*/ 271633 w 1736153"/>
                        <a:gd name="connsiteY7" fmla="*/ 550769 h 1704786"/>
                        <a:gd name="connsiteX8" fmla="*/ 315753 w 1736153"/>
                        <a:gd name="connsiteY8" fmla="*/ 502280 h 1704786"/>
                        <a:gd name="connsiteX9" fmla="*/ 504700 w 1736153"/>
                        <a:gd name="connsiteY9" fmla="*/ 309281 h 1704786"/>
                        <a:gd name="connsiteX10" fmla="*/ 521332 w 1736153"/>
                        <a:gd name="connsiteY10" fmla="*/ 292869 h 1704786"/>
                        <a:gd name="connsiteX11" fmla="*/ 1236399 w 1736153"/>
                        <a:gd name="connsiteY11" fmla="*/ 54687 h 1704786"/>
                        <a:gd name="connsiteX12" fmla="*/ 1731815 w 1736153"/>
                        <a:gd name="connsiteY12" fmla="*/ 1229922 h 1704786"/>
                        <a:gd name="connsiteX13" fmla="*/ 1736153 w 1736153"/>
                        <a:gd name="connsiteY13" fmla="*/ 1263369 h 1704786"/>
                        <a:gd name="connsiteX14" fmla="*/ 1688026 w 1736153"/>
                        <a:gd name="connsiteY14" fmla="*/ 1220355 h 1704786"/>
                        <a:gd name="connsiteX15" fmla="*/ 1156430 w 1736153"/>
                        <a:gd name="connsiteY15" fmla="*/ 969956 h 1704786"/>
                        <a:gd name="connsiteX16" fmla="*/ 504700 w 1736153"/>
                        <a:gd name="connsiteY16" fmla="*/ 309281 h 1704786"/>
                        <a:gd name="connsiteX0" fmla="*/ 315753 w 1736153"/>
                        <a:gd name="connsiteY0" fmla="*/ 502280 h 1713774"/>
                        <a:gd name="connsiteX1" fmla="*/ 330686 w 1736153"/>
                        <a:gd name="connsiteY1" fmla="*/ 517286 h 1713774"/>
                        <a:gd name="connsiteX2" fmla="*/ 976262 w 1736153"/>
                        <a:gd name="connsiteY2" fmla="*/ 1165957 h 1713774"/>
                        <a:gd name="connsiteX3" fmla="*/ 1180719 w 1736153"/>
                        <a:gd name="connsiteY3" fmla="*/ 1631288 h 1713774"/>
                        <a:gd name="connsiteX4" fmla="*/ 1261582 w 1736153"/>
                        <a:gd name="connsiteY4" fmla="*/ 1691157 h 1713774"/>
                        <a:gd name="connsiteX5" fmla="*/ 862858 w 1736153"/>
                        <a:gd name="connsiteY5" fmla="*/ 1703208 h 1713774"/>
                        <a:gd name="connsiteX6" fmla="*/ 30412 w 1736153"/>
                        <a:gd name="connsiteY6" fmla="*/ 1214071 h 1713774"/>
                        <a:gd name="connsiteX7" fmla="*/ 271633 w 1736153"/>
                        <a:gd name="connsiteY7" fmla="*/ 550769 h 1713774"/>
                        <a:gd name="connsiteX8" fmla="*/ 315753 w 1736153"/>
                        <a:gd name="connsiteY8" fmla="*/ 502280 h 1713774"/>
                        <a:gd name="connsiteX9" fmla="*/ 504700 w 1736153"/>
                        <a:gd name="connsiteY9" fmla="*/ 309281 h 1713774"/>
                        <a:gd name="connsiteX10" fmla="*/ 521332 w 1736153"/>
                        <a:gd name="connsiteY10" fmla="*/ 292869 h 1713774"/>
                        <a:gd name="connsiteX11" fmla="*/ 1236399 w 1736153"/>
                        <a:gd name="connsiteY11" fmla="*/ 54687 h 1713774"/>
                        <a:gd name="connsiteX12" fmla="*/ 1731815 w 1736153"/>
                        <a:gd name="connsiteY12" fmla="*/ 1229922 h 1713774"/>
                        <a:gd name="connsiteX13" fmla="*/ 1736153 w 1736153"/>
                        <a:gd name="connsiteY13" fmla="*/ 1263369 h 1713774"/>
                        <a:gd name="connsiteX14" fmla="*/ 1688026 w 1736153"/>
                        <a:gd name="connsiteY14" fmla="*/ 1220355 h 1713774"/>
                        <a:gd name="connsiteX15" fmla="*/ 1156430 w 1736153"/>
                        <a:gd name="connsiteY15" fmla="*/ 969956 h 1713774"/>
                        <a:gd name="connsiteX16" fmla="*/ 504700 w 1736153"/>
                        <a:gd name="connsiteY16" fmla="*/ 309281 h 1713774"/>
                        <a:gd name="connsiteX0" fmla="*/ 315753 w 1736153"/>
                        <a:gd name="connsiteY0" fmla="*/ 502280 h 1703400"/>
                        <a:gd name="connsiteX1" fmla="*/ 330686 w 1736153"/>
                        <a:gd name="connsiteY1" fmla="*/ 517286 h 1703400"/>
                        <a:gd name="connsiteX2" fmla="*/ 976262 w 1736153"/>
                        <a:gd name="connsiteY2" fmla="*/ 1165957 h 1703400"/>
                        <a:gd name="connsiteX3" fmla="*/ 1180719 w 1736153"/>
                        <a:gd name="connsiteY3" fmla="*/ 1631288 h 1703400"/>
                        <a:gd name="connsiteX4" fmla="*/ 1261582 w 1736153"/>
                        <a:gd name="connsiteY4" fmla="*/ 1691157 h 1703400"/>
                        <a:gd name="connsiteX5" fmla="*/ 862858 w 1736153"/>
                        <a:gd name="connsiteY5" fmla="*/ 1703208 h 1703400"/>
                        <a:gd name="connsiteX6" fmla="*/ 30412 w 1736153"/>
                        <a:gd name="connsiteY6" fmla="*/ 1214071 h 1703400"/>
                        <a:gd name="connsiteX7" fmla="*/ 271633 w 1736153"/>
                        <a:gd name="connsiteY7" fmla="*/ 550769 h 1703400"/>
                        <a:gd name="connsiteX8" fmla="*/ 315753 w 1736153"/>
                        <a:gd name="connsiteY8" fmla="*/ 502280 h 1703400"/>
                        <a:gd name="connsiteX9" fmla="*/ 504700 w 1736153"/>
                        <a:gd name="connsiteY9" fmla="*/ 309281 h 1703400"/>
                        <a:gd name="connsiteX10" fmla="*/ 521332 w 1736153"/>
                        <a:gd name="connsiteY10" fmla="*/ 292869 h 1703400"/>
                        <a:gd name="connsiteX11" fmla="*/ 1236399 w 1736153"/>
                        <a:gd name="connsiteY11" fmla="*/ 54687 h 1703400"/>
                        <a:gd name="connsiteX12" fmla="*/ 1731815 w 1736153"/>
                        <a:gd name="connsiteY12" fmla="*/ 1229922 h 1703400"/>
                        <a:gd name="connsiteX13" fmla="*/ 1736153 w 1736153"/>
                        <a:gd name="connsiteY13" fmla="*/ 1263369 h 1703400"/>
                        <a:gd name="connsiteX14" fmla="*/ 1688026 w 1736153"/>
                        <a:gd name="connsiteY14" fmla="*/ 1220355 h 1703400"/>
                        <a:gd name="connsiteX15" fmla="*/ 1156430 w 1736153"/>
                        <a:gd name="connsiteY15" fmla="*/ 969956 h 1703400"/>
                        <a:gd name="connsiteX16" fmla="*/ 504700 w 1736153"/>
                        <a:gd name="connsiteY16" fmla="*/ 309281 h 1703400"/>
                        <a:gd name="connsiteX0" fmla="*/ 315753 w 1736153"/>
                        <a:gd name="connsiteY0" fmla="*/ 502280 h 1716658"/>
                        <a:gd name="connsiteX1" fmla="*/ 330686 w 1736153"/>
                        <a:gd name="connsiteY1" fmla="*/ 517286 h 1716658"/>
                        <a:gd name="connsiteX2" fmla="*/ 976262 w 1736153"/>
                        <a:gd name="connsiteY2" fmla="*/ 1165957 h 1716658"/>
                        <a:gd name="connsiteX3" fmla="*/ 1180719 w 1736153"/>
                        <a:gd name="connsiteY3" fmla="*/ 1631288 h 1716658"/>
                        <a:gd name="connsiteX4" fmla="*/ 1261582 w 1736153"/>
                        <a:gd name="connsiteY4" fmla="*/ 1691157 h 1716658"/>
                        <a:gd name="connsiteX5" fmla="*/ 862858 w 1736153"/>
                        <a:gd name="connsiteY5" fmla="*/ 1703208 h 1716658"/>
                        <a:gd name="connsiteX6" fmla="*/ 30412 w 1736153"/>
                        <a:gd name="connsiteY6" fmla="*/ 1214071 h 1716658"/>
                        <a:gd name="connsiteX7" fmla="*/ 271633 w 1736153"/>
                        <a:gd name="connsiteY7" fmla="*/ 550769 h 1716658"/>
                        <a:gd name="connsiteX8" fmla="*/ 315753 w 1736153"/>
                        <a:gd name="connsiteY8" fmla="*/ 502280 h 1716658"/>
                        <a:gd name="connsiteX9" fmla="*/ 504700 w 1736153"/>
                        <a:gd name="connsiteY9" fmla="*/ 309281 h 1716658"/>
                        <a:gd name="connsiteX10" fmla="*/ 521332 w 1736153"/>
                        <a:gd name="connsiteY10" fmla="*/ 292869 h 1716658"/>
                        <a:gd name="connsiteX11" fmla="*/ 1236399 w 1736153"/>
                        <a:gd name="connsiteY11" fmla="*/ 54687 h 1716658"/>
                        <a:gd name="connsiteX12" fmla="*/ 1731815 w 1736153"/>
                        <a:gd name="connsiteY12" fmla="*/ 1229922 h 1716658"/>
                        <a:gd name="connsiteX13" fmla="*/ 1736153 w 1736153"/>
                        <a:gd name="connsiteY13" fmla="*/ 1263369 h 1716658"/>
                        <a:gd name="connsiteX14" fmla="*/ 1688026 w 1736153"/>
                        <a:gd name="connsiteY14" fmla="*/ 1220355 h 1716658"/>
                        <a:gd name="connsiteX15" fmla="*/ 1156430 w 1736153"/>
                        <a:gd name="connsiteY15" fmla="*/ 969956 h 1716658"/>
                        <a:gd name="connsiteX16" fmla="*/ 504700 w 1736153"/>
                        <a:gd name="connsiteY16" fmla="*/ 309281 h 1716658"/>
                        <a:gd name="connsiteX0" fmla="*/ 315753 w 1736153"/>
                        <a:gd name="connsiteY0" fmla="*/ 502280 h 1725384"/>
                        <a:gd name="connsiteX1" fmla="*/ 330686 w 1736153"/>
                        <a:gd name="connsiteY1" fmla="*/ 517286 h 1725384"/>
                        <a:gd name="connsiteX2" fmla="*/ 976262 w 1736153"/>
                        <a:gd name="connsiteY2" fmla="*/ 1165957 h 1725384"/>
                        <a:gd name="connsiteX3" fmla="*/ 1180719 w 1736153"/>
                        <a:gd name="connsiteY3" fmla="*/ 1631288 h 1725384"/>
                        <a:gd name="connsiteX4" fmla="*/ 1261582 w 1736153"/>
                        <a:gd name="connsiteY4" fmla="*/ 1691157 h 1725384"/>
                        <a:gd name="connsiteX5" fmla="*/ 862858 w 1736153"/>
                        <a:gd name="connsiteY5" fmla="*/ 1703208 h 1725384"/>
                        <a:gd name="connsiteX6" fmla="*/ 30412 w 1736153"/>
                        <a:gd name="connsiteY6" fmla="*/ 1214071 h 1725384"/>
                        <a:gd name="connsiteX7" fmla="*/ 271633 w 1736153"/>
                        <a:gd name="connsiteY7" fmla="*/ 550769 h 1725384"/>
                        <a:gd name="connsiteX8" fmla="*/ 315753 w 1736153"/>
                        <a:gd name="connsiteY8" fmla="*/ 502280 h 1725384"/>
                        <a:gd name="connsiteX9" fmla="*/ 504700 w 1736153"/>
                        <a:gd name="connsiteY9" fmla="*/ 309281 h 1725384"/>
                        <a:gd name="connsiteX10" fmla="*/ 521332 w 1736153"/>
                        <a:gd name="connsiteY10" fmla="*/ 292869 h 1725384"/>
                        <a:gd name="connsiteX11" fmla="*/ 1236399 w 1736153"/>
                        <a:gd name="connsiteY11" fmla="*/ 54687 h 1725384"/>
                        <a:gd name="connsiteX12" fmla="*/ 1731815 w 1736153"/>
                        <a:gd name="connsiteY12" fmla="*/ 1229922 h 1725384"/>
                        <a:gd name="connsiteX13" fmla="*/ 1736153 w 1736153"/>
                        <a:gd name="connsiteY13" fmla="*/ 1263369 h 1725384"/>
                        <a:gd name="connsiteX14" fmla="*/ 1688026 w 1736153"/>
                        <a:gd name="connsiteY14" fmla="*/ 1220355 h 1725384"/>
                        <a:gd name="connsiteX15" fmla="*/ 1156430 w 1736153"/>
                        <a:gd name="connsiteY15" fmla="*/ 969956 h 1725384"/>
                        <a:gd name="connsiteX16" fmla="*/ 504700 w 1736153"/>
                        <a:gd name="connsiteY16" fmla="*/ 309281 h 1725384"/>
                        <a:gd name="connsiteX0" fmla="*/ 315753 w 1736153"/>
                        <a:gd name="connsiteY0" fmla="*/ 502280 h 1731176"/>
                        <a:gd name="connsiteX1" fmla="*/ 330686 w 1736153"/>
                        <a:gd name="connsiteY1" fmla="*/ 517286 h 1731176"/>
                        <a:gd name="connsiteX2" fmla="*/ 976262 w 1736153"/>
                        <a:gd name="connsiteY2" fmla="*/ 1165957 h 1731176"/>
                        <a:gd name="connsiteX3" fmla="*/ 1180719 w 1736153"/>
                        <a:gd name="connsiteY3" fmla="*/ 1631288 h 1731176"/>
                        <a:gd name="connsiteX4" fmla="*/ 1261582 w 1736153"/>
                        <a:gd name="connsiteY4" fmla="*/ 1691157 h 1731176"/>
                        <a:gd name="connsiteX5" fmla="*/ 862858 w 1736153"/>
                        <a:gd name="connsiteY5" fmla="*/ 1703208 h 1731176"/>
                        <a:gd name="connsiteX6" fmla="*/ 30412 w 1736153"/>
                        <a:gd name="connsiteY6" fmla="*/ 1214071 h 1731176"/>
                        <a:gd name="connsiteX7" fmla="*/ 271633 w 1736153"/>
                        <a:gd name="connsiteY7" fmla="*/ 550769 h 1731176"/>
                        <a:gd name="connsiteX8" fmla="*/ 315753 w 1736153"/>
                        <a:gd name="connsiteY8" fmla="*/ 502280 h 1731176"/>
                        <a:gd name="connsiteX9" fmla="*/ 504700 w 1736153"/>
                        <a:gd name="connsiteY9" fmla="*/ 309281 h 1731176"/>
                        <a:gd name="connsiteX10" fmla="*/ 521332 w 1736153"/>
                        <a:gd name="connsiteY10" fmla="*/ 292869 h 1731176"/>
                        <a:gd name="connsiteX11" fmla="*/ 1236399 w 1736153"/>
                        <a:gd name="connsiteY11" fmla="*/ 54687 h 1731176"/>
                        <a:gd name="connsiteX12" fmla="*/ 1731815 w 1736153"/>
                        <a:gd name="connsiteY12" fmla="*/ 1229922 h 1731176"/>
                        <a:gd name="connsiteX13" fmla="*/ 1736153 w 1736153"/>
                        <a:gd name="connsiteY13" fmla="*/ 1263369 h 1731176"/>
                        <a:gd name="connsiteX14" fmla="*/ 1688026 w 1736153"/>
                        <a:gd name="connsiteY14" fmla="*/ 1220355 h 1731176"/>
                        <a:gd name="connsiteX15" fmla="*/ 1156430 w 1736153"/>
                        <a:gd name="connsiteY15" fmla="*/ 969956 h 1731176"/>
                        <a:gd name="connsiteX16" fmla="*/ 504700 w 1736153"/>
                        <a:gd name="connsiteY16" fmla="*/ 309281 h 1731176"/>
                        <a:gd name="connsiteX0" fmla="*/ 315753 w 1736153"/>
                        <a:gd name="connsiteY0" fmla="*/ 502280 h 1720226"/>
                        <a:gd name="connsiteX1" fmla="*/ 330686 w 1736153"/>
                        <a:gd name="connsiteY1" fmla="*/ 517286 h 1720226"/>
                        <a:gd name="connsiteX2" fmla="*/ 976262 w 1736153"/>
                        <a:gd name="connsiteY2" fmla="*/ 1165957 h 1720226"/>
                        <a:gd name="connsiteX3" fmla="*/ 1180719 w 1736153"/>
                        <a:gd name="connsiteY3" fmla="*/ 1631288 h 1720226"/>
                        <a:gd name="connsiteX4" fmla="*/ 1261582 w 1736153"/>
                        <a:gd name="connsiteY4" fmla="*/ 1691157 h 1720226"/>
                        <a:gd name="connsiteX5" fmla="*/ 862858 w 1736153"/>
                        <a:gd name="connsiteY5" fmla="*/ 1703208 h 1720226"/>
                        <a:gd name="connsiteX6" fmla="*/ 30412 w 1736153"/>
                        <a:gd name="connsiteY6" fmla="*/ 1214071 h 1720226"/>
                        <a:gd name="connsiteX7" fmla="*/ 271633 w 1736153"/>
                        <a:gd name="connsiteY7" fmla="*/ 550769 h 1720226"/>
                        <a:gd name="connsiteX8" fmla="*/ 315753 w 1736153"/>
                        <a:gd name="connsiteY8" fmla="*/ 502280 h 1720226"/>
                        <a:gd name="connsiteX9" fmla="*/ 504700 w 1736153"/>
                        <a:gd name="connsiteY9" fmla="*/ 309281 h 1720226"/>
                        <a:gd name="connsiteX10" fmla="*/ 521332 w 1736153"/>
                        <a:gd name="connsiteY10" fmla="*/ 292869 h 1720226"/>
                        <a:gd name="connsiteX11" fmla="*/ 1236399 w 1736153"/>
                        <a:gd name="connsiteY11" fmla="*/ 54687 h 1720226"/>
                        <a:gd name="connsiteX12" fmla="*/ 1731815 w 1736153"/>
                        <a:gd name="connsiteY12" fmla="*/ 1229922 h 1720226"/>
                        <a:gd name="connsiteX13" fmla="*/ 1736153 w 1736153"/>
                        <a:gd name="connsiteY13" fmla="*/ 1263369 h 1720226"/>
                        <a:gd name="connsiteX14" fmla="*/ 1688026 w 1736153"/>
                        <a:gd name="connsiteY14" fmla="*/ 1220355 h 1720226"/>
                        <a:gd name="connsiteX15" fmla="*/ 1156430 w 1736153"/>
                        <a:gd name="connsiteY15" fmla="*/ 969956 h 1720226"/>
                        <a:gd name="connsiteX16" fmla="*/ 504700 w 1736153"/>
                        <a:gd name="connsiteY16" fmla="*/ 309281 h 1720226"/>
                        <a:gd name="connsiteX0" fmla="*/ 315753 w 1736153"/>
                        <a:gd name="connsiteY0" fmla="*/ 502280 h 1718749"/>
                        <a:gd name="connsiteX1" fmla="*/ 330686 w 1736153"/>
                        <a:gd name="connsiteY1" fmla="*/ 517286 h 1718749"/>
                        <a:gd name="connsiteX2" fmla="*/ 976262 w 1736153"/>
                        <a:gd name="connsiteY2" fmla="*/ 1165957 h 1718749"/>
                        <a:gd name="connsiteX3" fmla="*/ 1180719 w 1736153"/>
                        <a:gd name="connsiteY3" fmla="*/ 1631288 h 1718749"/>
                        <a:gd name="connsiteX4" fmla="*/ 1261582 w 1736153"/>
                        <a:gd name="connsiteY4" fmla="*/ 1691157 h 1718749"/>
                        <a:gd name="connsiteX5" fmla="*/ 862858 w 1736153"/>
                        <a:gd name="connsiteY5" fmla="*/ 1703208 h 1718749"/>
                        <a:gd name="connsiteX6" fmla="*/ 30412 w 1736153"/>
                        <a:gd name="connsiteY6" fmla="*/ 1214071 h 1718749"/>
                        <a:gd name="connsiteX7" fmla="*/ 271633 w 1736153"/>
                        <a:gd name="connsiteY7" fmla="*/ 550769 h 1718749"/>
                        <a:gd name="connsiteX8" fmla="*/ 315753 w 1736153"/>
                        <a:gd name="connsiteY8" fmla="*/ 502280 h 1718749"/>
                        <a:gd name="connsiteX9" fmla="*/ 504700 w 1736153"/>
                        <a:gd name="connsiteY9" fmla="*/ 309281 h 1718749"/>
                        <a:gd name="connsiteX10" fmla="*/ 521332 w 1736153"/>
                        <a:gd name="connsiteY10" fmla="*/ 292869 h 1718749"/>
                        <a:gd name="connsiteX11" fmla="*/ 1236399 w 1736153"/>
                        <a:gd name="connsiteY11" fmla="*/ 54687 h 1718749"/>
                        <a:gd name="connsiteX12" fmla="*/ 1731815 w 1736153"/>
                        <a:gd name="connsiteY12" fmla="*/ 1229922 h 1718749"/>
                        <a:gd name="connsiteX13" fmla="*/ 1736153 w 1736153"/>
                        <a:gd name="connsiteY13" fmla="*/ 1263369 h 1718749"/>
                        <a:gd name="connsiteX14" fmla="*/ 1688026 w 1736153"/>
                        <a:gd name="connsiteY14" fmla="*/ 1220355 h 1718749"/>
                        <a:gd name="connsiteX15" fmla="*/ 1156430 w 1736153"/>
                        <a:gd name="connsiteY15" fmla="*/ 969956 h 1718749"/>
                        <a:gd name="connsiteX16" fmla="*/ 504700 w 1736153"/>
                        <a:gd name="connsiteY16" fmla="*/ 309281 h 1718749"/>
                        <a:gd name="connsiteX0" fmla="*/ 315457 w 1735857"/>
                        <a:gd name="connsiteY0" fmla="*/ 502280 h 1725842"/>
                        <a:gd name="connsiteX1" fmla="*/ 330390 w 1735857"/>
                        <a:gd name="connsiteY1" fmla="*/ 517286 h 1725842"/>
                        <a:gd name="connsiteX2" fmla="*/ 975966 w 1735857"/>
                        <a:gd name="connsiteY2" fmla="*/ 1165957 h 1725842"/>
                        <a:gd name="connsiteX3" fmla="*/ 1180423 w 1735857"/>
                        <a:gd name="connsiteY3" fmla="*/ 1631288 h 1725842"/>
                        <a:gd name="connsiteX4" fmla="*/ 1261286 w 1735857"/>
                        <a:gd name="connsiteY4" fmla="*/ 1691157 h 1725842"/>
                        <a:gd name="connsiteX5" fmla="*/ 858072 w 1735857"/>
                        <a:gd name="connsiteY5" fmla="*/ 1712188 h 1725842"/>
                        <a:gd name="connsiteX6" fmla="*/ 30116 w 1735857"/>
                        <a:gd name="connsiteY6" fmla="*/ 1214071 h 1725842"/>
                        <a:gd name="connsiteX7" fmla="*/ 271337 w 1735857"/>
                        <a:gd name="connsiteY7" fmla="*/ 550769 h 1725842"/>
                        <a:gd name="connsiteX8" fmla="*/ 315457 w 1735857"/>
                        <a:gd name="connsiteY8" fmla="*/ 502280 h 1725842"/>
                        <a:gd name="connsiteX9" fmla="*/ 504404 w 1735857"/>
                        <a:gd name="connsiteY9" fmla="*/ 309281 h 1725842"/>
                        <a:gd name="connsiteX10" fmla="*/ 521036 w 1735857"/>
                        <a:gd name="connsiteY10" fmla="*/ 292869 h 1725842"/>
                        <a:gd name="connsiteX11" fmla="*/ 1236103 w 1735857"/>
                        <a:gd name="connsiteY11" fmla="*/ 54687 h 1725842"/>
                        <a:gd name="connsiteX12" fmla="*/ 1731519 w 1735857"/>
                        <a:gd name="connsiteY12" fmla="*/ 1229922 h 1725842"/>
                        <a:gd name="connsiteX13" fmla="*/ 1735857 w 1735857"/>
                        <a:gd name="connsiteY13" fmla="*/ 1263369 h 1725842"/>
                        <a:gd name="connsiteX14" fmla="*/ 1687730 w 1735857"/>
                        <a:gd name="connsiteY14" fmla="*/ 1220355 h 1725842"/>
                        <a:gd name="connsiteX15" fmla="*/ 1156134 w 1735857"/>
                        <a:gd name="connsiteY15" fmla="*/ 969956 h 1725842"/>
                        <a:gd name="connsiteX16" fmla="*/ 504404 w 1735857"/>
                        <a:gd name="connsiteY16" fmla="*/ 309281 h 1725842"/>
                        <a:gd name="connsiteX0" fmla="*/ 315457 w 1735857"/>
                        <a:gd name="connsiteY0" fmla="*/ 502280 h 1728373"/>
                        <a:gd name="connsiteX1" fmla="*/ 330390 w 1735857"/>
                        <a:gd name="connsiteY1" fmla="*/ 517286 h 1728373"/>
                        <a:gd name="connsiteX2" fmla="*/ 975966 w 1735857"/>
                        <a:gd name="connsiteY2" fmla="*/ 1165957 h 1728373"/>
                        <a:gd name="connsiteX3" fmla="*/ 1180423 w 1735857"/>
                        <a:gd name="connsiteY3" fmla="*/ 1631288 h 1728373"/>
                        <a:gd name="connsiteX4" fmla="*/ 1261286 w 1735857"/>
                        <a:gd name="connsiteY4" fmla="*/ 1691157 h 1728373"/>
                        <a:gd name="connsiteX5" fmla="*/ 858072 w 1735857"/>
                        <a:gd name="connsiteY5" fmla="*/ 1712188 h 1728373"/>
                        <a:gd name="connsiteX6" fmla="*/ 30116 w 1735857"/>
                        <a:gd name="connsiteY6" fmla="*/ 1214071 h 1728373"/>
                        <a:gd name="connsiteX7" fmla="*/ 271337 w 1735857"/>
                        <a:gd name="connsiteY7" fmla="*/ 550769 h 1728373"/>
                        <a:gd name="connsiteX8" fmla="*/ 315457 w 1735857"/>
                        <a:gd name="connsiteY8" fmla="*/ 502280 h 1728373"/>
                        <a:gd name="connsiteX9" fmla="*/ 504404 w 1735857"/>
                        <a:gd name="connsiteY9" fmla="*/ 309281 h 1728373"/>
                        <a:gd name="connsiteX10" fmla="*/ 521036 w 1735857"/>
                        <a:gd name="connsiteY10" fmla="*/ 292869 h 1728373"/>
                        <a:gd name="connsiteX11" fmla="*/ 1236103 w 1735857"/>
                        <a:gd name="connsiteY11" fmla="*/ 54687 h 1728373"/>
                        <a:gd name="connsiteX12" fmla="*/ 1731519 w 1735857"/>
                        <a:gd name="connsiteY12" fmla="*/ 1229922 h 1728373"/>
                        <a:gd name="connsiteX13" fmla="*/ 1735857 w 1735857"/>
                        <a:gd name="connsiteY13" fmla="*/ 1263369 h 1728373"/>
                        <a:gd name="connsiteX14" fmla="*/ 1687730 w 1735857"/>
                        <a:gd name="connsiteY14" fmla="*/ 1220355 h 1728373"/>
                        <a:gd name="connsiteX15" fmla="*/ 1156134 w 1735857"/>
                        <a:gd name="connsiteY15" fmla="*/ 969956 h 1728373"/>
                        <a:gd name="connsiteX16" fmla="*/ 504404 w 1735857"/>
                        <a:gd name="connsiteY16" fmla="*/ 309281 h 1728373"/>
                        <a:gd name="connsiteX0" fmla="*/ 342979 w 1763379"/>
                        <a:gd name="connsiteY0" fmla="*/ 502280 h 1691157"/>
                        <a:gd name="connsiteX1" fmla="*/ 357912 w 1763379"/>
                        <a:gd name="connsiteY1" fmla="*/ 517286 h 1691157"/>
                        <a:gd name="connsiteX2" fmla="*/ 1003488 w 1763379"/>
                        <a:gd name="connsiteY2" fmla="*/ 1165957 h 1691157"/>
                        <a:gd name="connsiteX3" fmla="*/ 1207945 w 1763379"/>
                        <a:gd name="connsiteY3" fmla="*/ 1631288 h 1691157"/>
                        <a:gd name="connsiteX4" fmla="*/ 1288808 w 1763379"/>
                        <a:gd name="connsiteY4" fmla="*/ 1691157 h 1691157"/>
                        <a:gd name="connsiteX5" fmla="*/ 57638 w 1763379"/>
                        <a:gd name="connsiteY5" fmla="*/ 1214071 h 1691157"/>
                        <a:gd name="connsiteX6" fmla="*/ 298859 w 1763379"/>
                        <a:gd name="connsiteY6" fmla="*/ 550769 h 1691157"/>
                        <a:gd name="connsiteX7" fmla="*/ 342979 w 1763379"/>
                        <a:gd name="connsiteY7" fmla="*/ 502280 h 1691157"/>
                        <a:gd name="connsiteX8" fmla="*/ 531926 w 1763379"/>
                        <a:gd name="connsiteY8" fmla="*/ 309281 h 1691157"/>
                        <a:gd name="connsiteX9" fmla="*/ 548558 w 1763379"/>
                        <a:gd name="connsiteY9" fmla="*/ 292869 h 1691157"/>
                        <a:gd name="connsiteX10" fmla="*/ 1263625 w 1763379"/>
                        <a:gd name="connsiteY10" fmla="*/ 54687 h 1691157"/>
                        <a:gd name="connsiteX11" fmla="*/ 1759041 w 1763379"/>
                        <a:gd name="connsiteY11" fmla="*/ 1229922 h 1691157"/>
                        <a:gd name="connsiteX12" fmla="*/ 1763379 w 1763379"/>
                        <a:gd name="connsiteY12" fmla="*/ 1263369 h 1691157"/>
                        <a:gd name="connsiteX13" fmla="*/ 1715252 w 1763379"/>
                        <a:gd name="connsiteY13" fmla="*/ 1220355 h 1691157"/>
                        <a:gd name="connsiteX14" fmla="*/ 1183656 w 1763379"/>
                        <a:gd name="connsiteY14" fmla="*/ 969956 h 1691157"/>
                        <a:gd name="connsiteX15" fmla="*/ 531926 w 1763379"/>
                        <a:gd name="connsiteY15" fmla="*/ 309281 h 1691157"/>
                        <a:gd name="connsiteX0" fmla="*/ 342979 w 1763379"/>
                        <a:gd name="connsiteY0" fmla="*/ 502280 h 1732307"/>
                        <a:gd name="connsiteX1" fmla="*/ 357912 w 1763379"/>
                        <a:gd name="connsiteY1" fmla="*/ 517286 h 1732307"/>
                        <a:gd name="connsiteX2" fmla="*/ 1003488 w 1763379"/>
                        <a:gd name="connsiteY2" fmla="*/ 1165957 h 1732307"/>
                        <a:gd name="connsiteX3" fmla="*/ 1207945 w 1763379"/>
                        <a:gd name="connsiteY3" fmla="*/ 1631288 h 1732307"/>
                        <a:gd name="connsiteX4" fmla="*/ 1288808 w 1763379"/>
                        <a:gd name="connsiteY4" fmla="*/ 1691157 h 1732307"/>
                        <a:gd name="connsiteX5" fmla="*/ 57638 w 1763379"/>
                        <a:gd name="connsiteY5" fmla="*/ 1214071 h 1732307"/>
                        <a:gd name="connsiteX6" fmla="*/ 298859 w 1763379"/>
                        <a:gd name="connsiteY6" fmla="*/ 550769 h 1732307"/>
                        <a:gd name="connsiteX7" fmla="*/ 342979 w 1763379"/>
                        <a:gd name="connsiteY7" fmla="*/ 502280 h 1732307"/>
                        <a:gd name="connsiteX8" fmla="*/ 531926 w 1763379"/>
                        <a:gd name="connsiteY8" fmla="*/ 309281 h 1732307"/>
                        <a:gd name="connsiteX9" fmla="*/ 548558 w 1763379"/>
                        <a:gd name="connsiteY9" fmla="*/ 292869 h 1732307"/>
                        <a:gd name="connsiteX10" fmla="*/ 1263625 w 1763379"/>
                        <a:gd name="connsiteY10" fmla="*/ 54687 h 1732307"/>
                        <a:gd name="connsiteX11" fmla="*/ 1759041 w 1763379"/>
                        <a:gd name="connsiteY11" fmla="*/ 1229922 h 1732307"/>
                        <a:gd name="connsiteX12" fmla="*/ 1763379 w 1763379"/>
                        <a:gd name="connsiteY12" fmla="*/ 1263369 h 1732307"/>
                        <a:gd name="connsiteX13" fmla="*/ 1715252 w 1763379"/>
                        <a:gd name="connsiteY13" fmla="*/ 1220355 h 1732307"/>
                        <a:gd name="connsiteX14" fmla="*/ 1183656 w 1763379"/>
                        <a:gd name="connsiteY14" fmla="*/ 969956 h 1732307"/>
                        <a:gd name="connsiteX15" fmla="*/ 531926 w 1763379"/>
                        <a:gd name="connsiteY15" fmla="*/ 309281 h 1732307"/>
                        <a:gd name="connsiteX0" fmla="*/ 342979 w 1763379"/>
                        <a:gd name="connsiteY0" fmla="*/ 504554 h 1734581"/>
                        <a:gd name="connsiteX1" fmla="*/ 357912 w 1763379"/>
                        <a:gd name="connsiteY1" fmla="*/ 519560 h 1734581"/>
                        <a:gd name="connsiteX2" fmla="*/ 1003488 w 1763379"/>
                        <a:gd name="connsiteY2" fmla="*/ 1168231 h 1734581"/>
                        <a:gd name="connsiteX3" fmla="*/ 1207945 w 1763379"/>
                        <a:gd name="connsiteY3" fmla="*/ 1633562 h 1734581"/>
                        <a:gd name="connsiteX4" fmla="*/ 1288808 w 1763379"/>
                        <a:gd name="connsiteY4" fmla="*/ 1693431 h 1734581"/>
                        <a:gd name="connsiteX5" fmla="*/ 57638 w 1763379"/>
                        <a:gd name="connsiteY5" fmla="*/ 1216345 h 1734581"/>
                        <a:gd name="connsiteX6" fmla="*/ 298859 w 1763379"/>
                        <a:gd name="connsiteY6" fmla="*/ 553043 h 1734581"/>
                        <a:gd name="connsiteX7" fmla="*/ 342979 w 1763379"/>
                        <a:gd name="connsiteY7" fmla="*/ 504554 h 1734581"/>
                        <a:gd name="connsiteX8" fmla="*/ 531926 w 1763379"/>
                        <a:gd name="connsiteY8" fmla="*/ 311555 h 1734581"/>
                        <a:gd name="connsiteX9" fmla="*/ 548558 w 1763379"/>
                        <a:gd name="connsiteY9" fmla="*/ 295143 h 1734581"/>
                        <a:gd name="connsiteX10" fmla="*/ 1263625 w 1763379"/>
                        <a:gd name="connsiteY10" fmla="*/ 56961 h 1734581"/>
                        <a:gd name="connsiteX11" fmla="*/ 1763379 w 1763379"/>
                        <a:gd name="connsiteY11" fmla="*/ 1265643 h 1734581"/>
                        <a:gd name="connsiteX12" fmla="*/ 1715252 w 1763379"/>
                        <a:gd name="connsiteY12" fmla="*/ 1222629 h 1734581"/>
                        <a:gd name="connsiteX13" fmla="*/ 1183656 w 1763379"/>
                        <a:gd name="connsiteY13" fmla="*/ 972230 h 1734581"/>
                        <a:gd name="connsiteX14" fmla="*/ 531926 w 1763379"/>
                        <a:gd name="connsiteY14" fmla="*/ 311555 h 1734581"/>
                        <a:gd name="connsiteX0" fmla="*/ 342979 w 1743173"/>
                        <a:gd name="connsiteY0" fmla="*/ 502512 h 1732539"/>
                        <a:gd name="connsiteX1" fmla="*/ 357912 w 1743173"/>
                        <a:gd name="connsiteY1" fmla="*/ 517518 h 1732539"/>
                        <a:gd name="connsiteX2" fmla="*/ 1003488 w 1743173"/>
                        <a:gd name="connsiteY2" fmla="*/ 1166189 h 1732539"/>
                        <a:gd name="connsiteX3" fmla="*/ 1207945 w 1743173"/>
                        <a:gd name="connsiteY3" fmla="*/ 1631520 h 1732539"/>
                        <a:gd name="connsiteX4" fmla="*/ 1288808 w 1743173"/>
                        <a:gd name="connsiteY4" fmla="*/ 1691389 h 1732539"/>
                        <a:gd name="connsiteX5" fmla="*/ 57638 w 1743173"/>
                        <a:gd name="connsiteY5" fmla="*/ 1214303 h 1732539"/>
                        <a:gd name="connsiteX6" fmla="*/ 298859 w 1743173"/>
                        <a:gd name="connsiteY6" fmla="*/ 551001 h 1732539"/>
                        <a:gd name="connsiteX7" fmla="*/ 342979 w 1743173"/>
                        <a:gd name="connsiteY7" fmla="*/ 502512 h 1732539"/>
                        <a:gd name="connsiteX8" fmla="*/ 531926 w 1743173"/>
                        <a:gd name="connsiteY8" fmla="*/ 309513 h 1732539"/>
                        <a:gd name="connsiteX9" fmla="*/ 548558 w 1743173"/>
                        <a:gd name="connsiteY9" fmla="*/ 293101 h 1732539"/>
                        <a:gd name="connsiteX10" fmla="*/ 1263625 w 1743173"/>
                        <a:gd name="connsiteY10" fmla="*/ 54919 h 1732539"/>
                        <a:gd name="connsiteX11" fmla="*/ 1743173 w 1743173"/>
                        <a:gd name="connsiteY11" fmla="*/ 1234415 h 1732539"/>
                        <a:gd name="connsiteX12" fmla="*/ 1715252 w 1743173"/>
                        <a:gd name="connsiteY12" fmla="*/ 1220587 h 1732539"/>
                        <a:gd name="connsiteX13" fmla="*/ 1183656 w 1743173"/>
                        <a:gd name="connsiteY13" fmla="*/ 970188 h 1732539"/>
                        <a:gd name="connsiteX14" fmla="*/ 531926 w 1743173"/>
                        <a:gd name="connsiteY14" fmla="*/ 309513 h 1732539"/>
                        <a:gd name="connsiteX0" fmla="*/ 342979 w 1743173"/>
                        <a:gd name="connsiteY0" fmla="*/ 502512 h 1732539"/>
                        <a:gd name="connsiteX1" fmla="*/ 357912 w 1743173"/>
                        <a:gd name="connsiteY1" fmla="*/ 517518 h 1732539"/>
                        <a:gd name="connsiteX2" fmla="*/ 1003488 w 1743173"/>
                        <a:gd name="connsiteY2" fmla="*/ 1166189 h 1732539"/>
                        <a:gd name="connsiteX3" fmla="*/ 1207945 w 1743173"/>
                        <a:gd name="connsiteY3" fmla="*/ 1631520 h 1732539"/>
                        <a:gd name="connsiteX4" fmla="*/ 1288808 w 1743173"/>
                        <a:gd name="connsiteY4" fmla="*/ 1691389 h 1732539"/>
                        <a:gd name="connsiteX5" fmla="*/ 57638 w 1743173"/>
                        <a:gd name="connsiteY5" fmla="*/ 1214303 h 1732539"/>
                        <a:gd name="connsiteX6" fmla="*/ 298859 w 1743173"/>
                        <a:gd name="connsiteY6" fmla="*/ 551001 h 1732539"/>
                        <a:gd name="connsiteX7" fmla="*/ 342979 w 1743173"/>
                        <a:gd name="connsiteY7" fmla="*/ 502512 h 1732539"/>
                        <a:gd name="connsiteX8" fmla="*/ 531926 w 1743173"/>
                        <a:gd name="connsiteY8" fmla="*/ 309513 h 1732539"/>
                        <a:gd name="connsiteX9" fmla="*/ 548558 w 1743173"/>
                        <a:gd name="connsiteY9" fmla="*/ 293101 h 1732539"/>
                        <a:gd name="connsiteX10" fmla="*/ 1263625 w 1743173"/>
                        <a:gd name="connsiteY10" fmla="*/ 54919 h 1732539"/>
                        <a:gd name="connsiteX11" fmla="*/ 1743173 w 1743173"/>
                        <a:gd name="connsiteY11" fmla="*/ 1234415 h 1732539"/>
                        <a:gd name="connsiteX12" fmla="*/ 1674841 w 1743173"/>
                        <a:gd name="connsiteY12" fmla="*/ 1171196 h 1732539"/>
                        <a:gd name="connsiteX13" fmla="*/ 1183656 w 1743173"/>
                        <a:gd name="connsiteY13" fmla="*/ 970188 h 1732539"/>
                        <a:gd name="connsiteX14" fmla="*/ 531926 w 1743173"/>
                        <a:gd name="connsiteY14" fmla="*/ 309513 h 1732539"/>
                        <a:gd name="connsiteX0" fmla="*/ 342979 w 1767842"/>
                        <a:gd name="connsiteY0" fmla="*/ 502512 h 1732539"/>
                        <a:gd name="connsiteX1" fmla="*/ 357912 w 1767842"/>
                        <a:gd name="connsiteY1" fmla="*/ 517518 h 1732539"/>
                        <a:gd name="connsiteX2" fmla="*/ 1003488 w 1767842"/>
                        <a:gd name="connsiteY2" fmla="*/ 1166189 h 1732539"/>
                        <a:gd name="connsiteX3" fmla="*/ 1207945 w 1767842"/>
                        <a:gd name="connsiteY3" fmla="*/ 1631520 h 1732539"/>
                        <a:gd name="connsiteX4" fmla="*/ 1288808 w 1767842"/>
                        <a:gd name="connsiteY4" fmla="*/ 1691389 h 1732539"/>
                        <a:gd name="connsiteX5" fmla="*/ 57638 w 1767842"/>
                        <a:gd name="connsiteY5" fmla="*/ 1214303 h 1732539"/>
                        <a:gd name="connsiteX6" fmla="*/ 298859 w 1767842"/>
                        <a:gd name="connsiteY6" fmla="*/ 551001 h 1732539"/>
                        <a:gd name="connsiteX7" fmla="*/ 342979 w 1767842"/>
                        <a:gd name="connsiteY7" fmla="*/ 502512 h 1732539"/>
                        <a:gd name="connsiteX8" fmla="*/ 531926 w 1767842"/>
                        <a:gd name="connsiteY8" fmla="*/ 309513 h 1732539"/>
                        <a:gd name="connsiteX9" fmla="*/ 548558 w 1767842"/>
                        <a:gd name="connsiteY9" fmla="*/ 293101 h 1732539"/>
                        <a:gd name="connsiteX10" fmla="*/ 1263625 w 1767842"/>
                        <a:gd name="connsiteY10" fmla="*/ 54919 h 1732539"/>
                        <a:gd name="connsiteX11" fmla="*/ 1743173 w 1767842"/>
                        <a:gd name="connsiteY11" fmla="*/ 1234415 h 1732539"/>
                        <a:gd name="connsiteX12" fmla="*/ 1674841 w 1767842"/>
                        <a:gd name="connsiteY12" fmla="*/ 1171196 h 1732539"/>
                        <a:gd name="connsiteX13" fmla="*/ 1183656 w 1767842"/>
                        <a:gd name="connsiteY13" fmla="*/ 970188 h 1732539"/>
                        <a:gd name="connsiteX14" fmla="*/ 531926 w 1767842"/>
                        <a:gd name="connsiteY14" fmla="*/ 309513 h 1732539"/>
                        <a:gd name="connsiteX0" fmla="*/ 342979 w 1767842"/>
                        <a:gd name="connsiteY0" fmla="*/ 502512 h 1744930"/>
                        <a:gd name="connsiteX1" fmla="*/ 357912 w 1767842"/>
                        <a:gd name="connsiteY1" fmla="*/ 517518 h 1744930"/>
                        <a:gd name="connsiteX2" fmla="*/ 1003488 w 1767842"/>
                        <a:gd name="connsiteY2" fmla="*/ 1166189 h 1744930"/>
                        <a:gd name="connsiteX3" fmla="*/ 1207945 w 1767842"/>
                        <a:gd name="connsiteY3" fmla="*/ 1631520 h 1744930"/>
                        <a:gd name="connsiteX4" fmla="*/ 1288808 w 1767842"/>
                        <a:gd name="connsiteY4" fmla="*/ 1691389 h 1744930"/>
                        <a:gd name="connsiteX5" fmla="*/ 57638 w 1767842"/>
                        <a:gd name="connsiteY5" fmla="*/ 1214303 h 1744930"/>
                        <a:gd name="connsiteX6" fmla="*/ 298859 w 1767842"/>
                        <a:gd name="connsiteY6" fmla="*/ 551001 h 1744930"/>
                        <a:gd name="connsiteX7" fmla="*/ 342979 w 1767842"/>
                        <a:gd name="connsiteY7" fmla="*/ 502512 h 1744930"/>
                        <a:gd name="connsiteX8" fmla="*/ 531926 w 1767842"/>
                        <a:gd name="connsiteY8" fmla="*/ 309513 h 1744930"/>
                        <a:gd name="connsiteX9" fmla="*/ 548558 w 1767842"/>
                        <a:gd name="connsiteY9" fmla="*/ 293101 h 1744930"/>
                        <a:gd name="connsiteX10" fmla="*/ 1263625 w 1767842"/>
                        <a:gd name="connsiteY10" fmla="*/ 54919 h 1744930"/>
                        <a:gd name="connsiteX11" fmla="*/ 1743173 w 1767842"/>
                        <a:gd name="connsiteY11" fmla="*/ 1234415 h 1744930"/>
                        <a:gd name="connsiteX12" fmla="*/ 1674841 w 1767842"/>
                        <a:gd name="connsiteY12" fmla="*/ 1171196 h 1744930"/>
                        <a:gd name="connsiteX13" fmla="*/ 1183656 w 1767842"/>
                        <a:gd name="connsiteY13" fmla="*/ 970188 h 1744930"/>
                        <a:gd name="connsiteX14" fmla="*/ 531926 w 1767842"/>
                        <a:gd name="connsiteY14" fmla="*/ 309513 h 1744930"/>
                        <a:gd name="connsiteX0" fmla="*/ 342979 w 1767842"/>
                        <a:gd name="connsiteY0" fmla="*/ 502512 h 1744930"/>
                        <a:gd name="connsiteX1" fmla="*/ 357912 w 1767842"/>
                        <a:gd name="connsiteY1" fmla="*/ 517518 h 1744930"/>
                        <a:gd name="connsiteX2" fmla="*/ 1003488 w 1767842"/>
                        <a:gd name="connsiteY2" fmla="*/ 1166189 h 1744930"/>
                        <a:gd name="connsiteX3" fmla="*/ 1207945 w 1767842"/>
                        <a:gd name="connsiteY3" fmla="*/ 1631520 h 1744930"/>
                        <a:gd name="connsiteX4" fmla="*/ 1288808 w 1767842"/>
                        <a:gd name="connsiteY4" fmla="*/ 1691389 h 1744930"/>
                        <a:gd name="connsiteX5" fmla="*/ 57638 w 1767842"/>
                        <a:gd name="connsiteY5" fmla="*/ 1214303 h 1744930"/>
                        <a:gd name="connsiteX6" fmla="*/ 298859 w 1767842"/>
                        <a:gd name="connsiteY6" fmla="*/ 551001 h 1744930"/>
                        <a:gd name="connsiteX7" fmla="*/ 342979 w 1767842"/>
                        <a:gd name="connsiteY7" fmla="*/ 502512 h 1744930"/>
                        <a:gd name="connsiteX8" fmla="*/ 531926 w 1767842"/>
                        <a:gd name="connsiteY8" fmla="*/ 309513 h 1744930"/>
                        <a:gd name="connsiteX9" fmla="*/ 548558 w 1767842"/>
                        <a:gd name="connsiteY9" fmla="*/ 293101 h 1744930"/>
                        <a:gd name="connsiteX10" fmla="*/ 1263625 w 1767842"/>
                        <a:gd name="connsiteY10" fmla="*/ 54919 h 1744930"/>
                        <a:gd name="connsiteX11" fmla="*/ 1743173 w 1767842"/>
                        <a:gd name="connsiteY11" fmla="*/ 1234415 h 1744930"/>
                        <a:gd name="connsiteX12" fmla="*/ 1674841 w 1767842"/>
                        <a:gd name="connsiteY12" fmla="*/ 1171196 h 1744930"/>
                        <a:gd name="connsiteX13" fmla="*/ 1183656 w 1767842"/>
                        <a:gd name="connsiteY13" fmla="*/ 970188 h 1744930"/>
                        <a:gd name="connsiteX14" fmla="*/ 531926 w 1767842"/>
                        <a:gd name="connsiteY14" fmla="*/ 309513 h 1744930"/>
                        <a:gd name="connsiteX0" fmla="*/ 342979 w 1767842"/>
                        <a:gd name="connsiteY0" fmla="*/ 502512 h 1744930"/>
                        <a:gd name="connsiteX1" fmla="*/ 357912 w 1767842"/>
                        <a:gd name="connsiteY1" fmla="*/ 517518 h 1744930"/>
                        <a:gd name="connsiteX2" fmla="*/ 1003488 w 1767842"/>
                        <a:gd name="connsiteY2" fmla="*/ 1166189 h 1744930"/>
                        <a:gd name="connsiteX3" fmla="*/ 1203455 w 1767842"/>
                        <a:gd name="connsiteY3" fmla="*/ 1613559 h 1744930"/>
                        <a:gd name="connsiteX4" fmla="*/ 1288808 w 1767842"/>
                        <a:gd name="connsiteY4" fmla="*/ 1691389 h 1744930"/>
                        <a:gd name="connsiteX5" fmla="*/ 57638 w 1767842"/>
                        <a:gd name="connsiteY5" fmla="*/ 1214303 h 1744930"/>
                        <a:gd name="connsiteX6" fmla="*/ 298859 w 1767842"/>
                        <a:gd name="connsiteY6" fmla="*/ 551001 h 1744930"/>
                        <a:gd name="connsiteX7" fmla="*/ 342979 w 1767842"/>
                        <a:gd name="connsiteY7" fmla="*/ 502512 h 1744930"/>
                        <a:gd name="connsiteX8" fmla="*/ 531926 w 1767842"/>
                        <a:gd name="connsiteY8" fmla="*/ 309513 h 1744930"/>
                        <a:gd name="connsiteX9" fmla="*/ 548558 w 1767842"/>
                        <a:gd name="connsiteY9" fmla="*/ 293101 h 1744930"/>
                        <a:gd name="connsiteX10" fmla="*/ 1263625 w 1767842"/>
                        <a:gd name="connsiteY10" fmla="*/ 54919 h 1744930"/>
                        <a:gd name="connsiteX11" fmla="*/ 1743173 w 1767842"/>
                        <a:gd name="connsiteY11" fmla="*/ 1234415 h 1744930"/>
                        <a:gd name="connsiteX12" fmla="*/ 1674841 w 1767842"/>
                        <a:gd name="connsiteY12" fmla="*/ 1171196 h 1744930"/>
                        <a:gd name="connsiteX13" fmla="*/ 1183656 w 1767842"/>
                        <a:gd name="connsiteY13" fmla="*/ 970188 h 1744930"/>
                        <a:gd name="connsiteX14" fmla="*/ 531926 w 1767842"/>
                        <a:gd name="connsiteY14" fmla="*/ 309513 h 1744930"/>
                        <a:gd name="connsiteX0" fmla="*/ 342979 w 1767842"/>
                        <a:gd name="connsiteY0" fmla="*/ 502512 h 1744930"/>
                        <a:gd name="connsiteX1" fmla="*/ 357912 w 1767842"/>
                        <a:gd name="connsiteY1" fmla="*/ 517518 h 1744930"/>
                        <a:gd name="connsiteX2" fmla="*/ 1003488 w 1767842"/>
                        <a:gd name="connsiteY2" fmla="*/ 1166189 h 1744930"/>
                        <a:gd name="connsiteX3" fmla="*/ 1203455 w 1767842"/>
                        <a:gd name="connsiteY3" fmla="*/ 1613559 h 1744930"/>
                        <a:gd name="connsiteX4" fmla="*/ 1288808 w 1767842"/>
                        <a:gd name="connsiteY4" fmla="*/ 1691389 h 1744930"/>
                        <a:gd name="connsiteX5" fmla="*/ 57638 w 1767842"/>
                        <a:gd name="connsiteY5" fmla="*/ 1214303 h 1744930"/>
                        <a:gd name="connsiteX6" fmla="*/ 298859 w 1767842"/>
                        <a:gd name="connsiteY6" fmla="*/ 551001 h 1744930"/>
                        <a:gd name="connsiteX7" fmla="*/ 342979 w 1767842"/>
                        <a:gd name="connsiteY7" fmla="*/ 502512 h 1744930"/>
                        <a:gd name="connsiteX8" fmla="*/ 531926 w 1767842"/>
                        <a:gd name="connsiteY8" fmla="*/ 309513 h 1744930"/>
                        <a:gd name="connsiteX9" fmla="*/ 548558 w 1767842"/>
                        <a:gd name="connsiteY9" fmla="*/ 293101 h 1744930"/>
                        <a:gd name="connsiteX10" fmla="*/ 1263625 w 1767842"/>
                        <a:gd name="connsiteY10" fmla="*/ 54919 h 1744930"/>
                        <a:gd name="connsiteX11" fmla="*/ 1743173 w 1767842"/>
                        <a:gd name="connsiteY11" fmla="*/ 1234415 h 1744930"/>
                        <a:gd name="connsiteX12" fmla="*/ 1674841 w 1767842"/>
                        <a:gd name="connsiteY12" fmla="*/ 1171196 h 1744930"/>
                        <a:gd name="connsiteX13" fmla="*/ 1183656 w 1767842"/>
                        <a:gd name="connsiteY13" fmla="*/ 970188 h 1744930"/>
                        <a:gd name="connsiteX14" fmla="*/ 531926 w 1767842"/>
                        <a:gd name="connsiteY14" fmla="*/ 309513 h 1744930"/>
                        <a:gd name="connsiteX0" fmla="*/ 342979 w 1767842"/>
                        <a:gd name="connsiteY0" fmla="*/ 502512 h 1744930"/>
                        <a:gd name="connsiteX1" fmla="*/ 357912 w 1767842"/>
                        <a:gd name="connsiteY1" fmla="*/ 517518 h 1744930"/>
                        <a:gd name="connsiteX2" fmla="*/ 1003488 w 1767842"/>
                        <a:gd name="connsiteY2" fmla="*/ 1166189 h 1744930"/>
                        <a:gd name="connsiteX3" fmla="*/ 1203455 w 1767842"/>
                        <a:gd name="connsiteY3" fmla="*/ 1613559 h 1744930"/>
                        <a:gd name="connsiteX4" fmla="*/ 1288808 w 1767842"/>
                        <a:gd name="connsiteY4" fmla="*/ 1691389 h 1744930"/>
                        <a:gd name="connsiteX5" fmla="*/ 57638 w 1767842"/>
                        <a:gd name="connsiteY5" fmla="*/ 1214303 h 1744930"/>
                        <a:gd name="connsiteX6" fmla="*/ 298859 w 1767842"/>
                        <a:gd name="connsiteY6" fmla="*/ 551001 h 1744930"/>
                        <a:gd name="connsiteX7" fmla="*/ 342979 w 1767842"/>
                        <a:gd name="connsiteY7" fmla="*/ 502512 h 1744930"/>
                        <a:gd name="connsiteX8" fmla="*/ 531926 w 1767842"/>
                        <a:gd name="connsiteY8" fmla="*/ 309513 h 1744930"/>
                        <a:gd name="connsiteX9" fmla="*/ 548558 w 1767842"/>
                        <a:gd name="connsiteY9" fmla="*/ 293101 h 1744930"/>
                        <a:gd name="connsiteX10" fmla="*/ 1263625 w 1767842"/>
                        <a:gd name="connsiteY10" fmla="*/ 54919 h 1744930"/>
                        <a:gd name="connsiteX11" fmla="*/ 1743173 w 1767842"/>
                        <a:gd name="connsiteY11" fmla="*/ 1234415 h 1744930"/>
                        <a:gd name="connsiteX12" fmla="*/ 1674841 w 1767842"/>
                        <a:gd name="connsiteY12" fmla="*/ 1171196 h 1744930"/>
                        <a:gd name="connsiteX13" fmla="*/ 1183656 w 1767842"/>
                        <a:gd name="connsiteY13" fmla="*/ 970188 h 1744930"/>
                        <a:gd name="connsiteX14" fmla="*/ 531926 w 1767842"/>
                        <a:gd name="connsiteY14" fmla="*/ 309513 h 1744930"/>
                        <a:gd name="connsiteX0" fmla="*/ 342979 w 1767842"/>
                        <a:gd name="connsiteY0" fmla="*/ 502512 h 1744930"/>
                        <a:gd name="connsiteX1" fmla="*/ 357912 w 1767842"/>
                        <a:gd name="connsiteY1" fmla="*/ 517518 h 1744930"/>
                        <a:gd name="connsiteX2" fmla="*/ 1003488 w 1767842"/>
                        <a:gd name="connsiteY2" fmla="*/ 1166189 h 1744930"/>
                        <a:gd name="connsiteX3" fmla="*/ 1203455 w 1767842"/>
                        <a:gd name="connsiteY3" fmla="*/ 1613559 h 1744930"/>
                        <a:gd name="connsiteX4" fmla="*/ 1288808 w 1767842"/>
                        <a:gd name="connsiteY4" fmla="*/ 1691389 h 1744930"/>
                        <a:gd name="connsiteX5" fmla="*/ 57638 w 1767842"/>
                        <a:gd name="connsiteY5" fmla="*/ 1214303 h 1744930"/>
                        <a:gd name="connsiteX6" fmla="*/ 298859 w 1767842"/>
                        <a:gd name="connsiteY6" fmla="*/ 551001 h 1744930"/>
                        <a:gd name="connsiteX7" fmla="*/ 342979 w 1767842"/>
                        <a:gd name="connsiteY7" fmla="*/ 502512 h 1744930"/>
                        <a:gd name="connsiteX8" fmla="*/ 531926 w 1767842"/>
                        <a:gd name="connsiteY8" fmla="*/ 309513 h 1744930"/>
                        <a:gd name="connsiteX9" fmla="*/ 548558 w 1767842"/>
                        <a:gd name="connsiteY9" fmla="*/ 293101 h 1744930"/>
                        <a:gd name="connsiteX10" fmla="*/ 1263625 w 1767842"/>
                        <a:gd name="connsiteY10" fmla="*/ 54919 h 1744930"/>
                        <a:gd name="connsiteX11" fmla="*/ 1743173 w 1767842"/>
                        <a:gd name="connsiteY11" fmla="*/ 1234415 h 1744930"/>
                        <a:gd name="connsiteX12" fmla="*/ 1674841 w 1767842"/>
                        <a:gd name="connsiteY12" fmla="*/ 1171196 h 1744930"/>
                        <a:gd name="connsiteX13" fmla="*/ 1183656 w 1767842"/>
                        <a:gd name="connsiteY13" fmla="*/ 970188 h 1744930"/>
                        <a:gd name="connsiteX14" fmla="*/ 531926 w 1767842"/>
                        <a:gd name="connsiteY14" fmla="*/ 309513 h 1744930"/>
                        <a:gd name="connsiteX0" fmla="*/ 342979 w 1767842"/>
                        <a:gd name="connsiteY0" fmla="*/ 502512 h 1744930"/>
                        <a:gd name="connsiteX1" fmla="*/ 357912 w 1767842"/>
                        <a:gd name="connsiteY1" fmla="*/ 517518 h 1744930"/>
                        <a:gd name="connsiteX2" fmla="*/ 1003488 w 1767842"/>
                        <a:gd name="connsiteY2" fmla="*/ 1166189 h 1744930"/>
                        <a:gd name="connsiteX3" fmla="*/ 1203455 w 1767842"/>
                        <a:gd name="connsiteY3" fmla="*/ 1613559 h 1744930"/>
                        <a:gd name="connsiteX4" fmla="*/ 1288808 w 1767842"/>
                        <a:gd name="connsiteY4" fmla="*/ 1691389 h 1744930"/>
                        <a:gd name="connsiteX5" fmla="*/ 57638 w 1767842"/>
                        <a:gd name="connsiteY5" fmla="*/ 1214303 h 1744930"/>
                        <a:gd name="connsiteX6" fmla="*/ 298859 w 1767842"/>
                        <a:gd name="connsiteY6" fmla="*/ 551001 h 1744930"/>
                        <a:gd name="connsiteX7" fmla="*/ 342979 w 1767842"/>
                        <a:gd name="connsiteY7" fmla="*/ 502512 h 1744930"/>
                        <a:gd name="connsiteX8" fmla="*/ 531926 w 1767842"/>
                        <a:gd name="connsiteY8" fmla="*/ 309513 h 1744930"/>
                        <a:gd name="connsiteX9" fmla="*/ 548558 w 1767842"/>
                        <a:gd name="connsiteY9" fmla="*/ 293101 h 1744930"/>
                        <a:gd name="connsiteX10" fmla="*/ 1263625 w 1767842"/>
                        <a:gd name="connsiteY10" fmla="*/ 54919 h 1744930"/>
                        <a:gd name="connsiteX11" fmla="*/ 1743173 w 1767842"/>
                        <a:gd name="connsiteY11" fmla="*/ 1234415 h 1744930"/>
                        <a:gd name="connsiteX12" fmla="*/ 1674841 w 1767842"/>
                        <a:gd name="connsiteY12" fmla="*/ 1171196 h 1744930"/>
                        <a:gd name="connsiteX13" fmla="*/ 1183656 w 1767842"/>
                        <a:gd name="connsiteY13" fmla="*/ 970188 h 1744930"/>
                        <a:gd name="connsiteX14" fmla="*/ 531926 w 1767842"/>
                        <a:gd name="connsiteY14" fmla="*/ 309513 h 1744930"/>
                        <a:gd name="connsiteX0" fmla="*/ 342979 w 1767842"/>
                        <a:gd name="connsiteY0" fmla="*/ 502512 h 1744930"/>
                        <a:gd name="connsiteX1" fmla="*/ 357912 w 1767842"/>
                        <a:gd name="connsiteY1" fmla="*/ 517518 h 1744930"/>
                        <a:gd name="connsiteX2" fmla="*/ 1003488 w 1767842"/>
                        <a:gd name="connsiteY2" fmla="*/ 1166189 h 1744930"/>
                        <a:gd name="connsiteX3" fmla="*/ 1203455 w 1767842"/>
                        <a:gd name="connsiteY3" fmla="*/ 1613559 h 1744930"/>
                        <a:gd name="connsiteX4" fmla="*/ 1288808 w 1767842"/>
                        <a:gd name="connsiteY4" fmla="*/ 1691389 h 1744930"/>
                        <a:gd name="connsiteX5" fmla="*/ 57638 w 1767842"/>
                        <a:gd name="connsiteY5" fmla="*/ 1214303 h 1744930"/>
                        <a:gd name="connsiteX6" fmla="*/ 298859 w 1767842"/>
                        <a:gd name="connsiteY6" fmla="*/ 551001 h 1744930"/>
                        <a:gd name="connsiteX7" fmla="*/ 342979 w 1767842"/>
                        <a:gd name="connsiteY7" fmla="*/ 502512 h 1744930"/>
                        <a:gd name="connsiteX8" fmla="*/ 531926 w 1767842"/>
                        <a:gd name="connsiteY8" fmla="*/ 309513 h 1744930"/>
                        <a:gd name="connsiteX9" fmla="*/ 548558 w 1767842"/>
                        <a:gd name="connsiteY9" fmla="*/ 293101 h 1744930"/>
                        <a:gd name="connsiteX10" fmla="*/ 1263625 w 1767842"/>
                        <a:gd name="connsiteY10" fmla="*/ 54919 h 1744930"/>
                        <a:gd name="connsiteX11" fmla="*/ 1743173 w 1767842"/>
                        <a:gd name="connsiteY11" fmla="*/ 1234415 h 1744930"/>
                        <a:gd name="connsiteX12" fmla="*/ 1674841 w 1767842"/>
                        <a:gd name="connsiteY12" fmla="*/ 1171196 h 1744930"/>
                        <a:gd name="connsiteX13" fmla="*/ 1183656 w 1767842"/>
                        <a:gd name="connsiteY13" fmla="*/ 970188 h 1744930"/>
                        <a:gd name="connsiteX14" fmla="*/ 531926 w 1767842"/>
                        <a:gd name="connsiteY14" fmla="*/ 309513 h 1744930"/>
                        <a:gd name="connsiteX0" fmla="*/ 342979 w 1767842"/>
                        <a:gd name="connsiteY0" fmla="*/ 502512 h 1744930"/>
                        <a:gd name="connsiteX1" fmla="*/ 357912 w 1767842"/>
                        <a:gd name="connsiteY1" fmla="*/ 517518 h 1744930"/>
                        <a:gd name="connsiteX2" fmla="*/ 1003488 w 1767842"/>
                        <a:gd name="connsiteY2" fmla="*/ 1166189 h 1744930"/>
                        <a:gd name="connsiteX3" fmla="*/ 1203455 w 1767842"/>
                        <a:gd name="connsiteY3" fmla="*/ 1613559 h 1744930"/>
                        <a:gd name="connsiteX4" fmla="*/ 1288808 w 1767842"/>
                        <a:gd name="connsiteY4" fmla="*/ 1691389 h 1744930"/>
                        <a:gd name="connsiteX5" fmla="*/ 57638 w 1767842"/>
                        <a:gd name="connsiteY5" fmla="*/ 1214303 h 1744930"/>
                        <a:gd name="connsiteX6" fmla="*/ 298859 w 1767842"/>
                        <a:gd name="connsiteY6" fmla="*/ 551001 h 1744930"/>
                        <a:gd name="connsiteX7" fmla="*/ 342979 w 1767842"/>
                        <a:gd name="connsiteY7" fmla="*/ 502512 h 1744930"/>
                        <a:gd name="connsiteX8" fmla="*/ 531926 w 1767842"/>
                        <a:gd name="connsiteY8" fmla="*/ 309513 h 1744930"/>
                        <a:gd name="connsiteX9" fmla="*/ 548558 w 1767842"/>
                        <a:gd name="connsiteY9" fmla="*/ 293101 h 1744930"/>
                        <a:gd name="connsiteX10" fmla="*/ 1263625 w 1767842"/>
                        <a:gd name="connsiteY10" fmla="*/ 54919 h 1744930"/>
                        <a:gd name="connsiteX11" fmla="*/ 1743173 w 1767842"/>
                        <a:gd name="connsiteY11" fmla="*/ 1234415 h 1744930"/>
                        <a:gd name="connsiteX12" fmla="*/ 1674841 w 1767842"/>
                        <a:gd name="connsiteY12" fmla="*/ 1171196 h 1744930"/>
                        <a:gd name="connsiteX13" fmla="*/ 1183656 w 1767842"/>
                        <a:gd name="connsiteY13" fmla="*/ 970188 h 1744930"/>
                        <a:gd name="connsiteX14" fmla="*/ 531926 w 1767842"/>
                        <a:gd name="connsiteY14" fmla="*/ 309513 h 1744930"/>
                        <a:gd name="connsiteX0" fmla="*/ 342979 w 1767842"/>
                        <a:gd name="connsiteY0" fmla="*/ 502512 h 1744930"/>
                        <a:gd name="connsiteX1" fmla="*/ 357912 w 1767842"/>
                        <a:gd name="connsiteY1" fmla="*/ 517518 h 1744930"/>
                        <a:gd name="connsiteX2" fmla="*/ 1003488 w 1767842"/>
                        <a:gd name="connsiteY2" fmla="*/ 1166189 h 1744930"/>
                        <a:gd name="connsiteX3" fmla="*/ 1203455 w 1767842"/>
                        <a:gd name="connsiteY3" fmla="*/ 1613559 h 1744930"/>
                        <a:gd name="connsiteX4" fmla="*/ 1288808 w 1767842"/>
                        <a:gd name="connsiteY4" fmla="*/ 1691389 h 1744930"/>
                        <a:gd name="connsiteX5" fmla="*/ 57638 w 1767842"/>
                        <a:gd name="connsiteY5" fmla="*/ 1214303 h 1744930"/>
                        <a:gd name="connsiteX6" fmla="*/ 298859 w 1767842"/>
                        <a:gd name="connsiteY6" fmla="*/ 551001 h 1744930"/>
                        <a:gd name="connsiteX7" fmla="*/ 342979 w 1767842"/>
                        <a:gd name="connsiteY7" fmla="*/ 502512 h 1744930"/>
                        <a:gd name="connsiteX8" fmla="*/ 531926 w 1767842"/>
                        <a:gd name="connsiteY8" fmla="*/ 309513 h 1744930"/>
                        <a:gd name="connsiteX9" fmla="*/ 548558 w 1767842"/>
                        <a:gd name="connsiteY9" fmla="*/ 293101 h 1744930"/>
                        <a:gd name="connsiteX10" fmla="*/ 1263625 w 1767842"/>
                        <a:gd name="connsiteY10" fmla="*/ 54919 h 1744930"/>
                        <a:gd name="connsiteX11" fmla="*/ 1743173 w 1767842"/>
                        <a:gd name="connsiteY11" fmla="*/ 1234415 h 1744930"/>
                        <a:gd name="connsiteX12" fmla="*/ 1674841 w 1767842"/>
                        <a:gd name="connsiteY12" fmla="*/ 1171196 h 1744930"/>
                        <a:gd name="connsiteX13" fmla="*/ 1183656 w 1767842"/>
                        <a:gd name="connsiteY13" fmla="*/ 970188 h 1744930"/>
                        <a:gd name="connsiteX14" fmla="*/ 531926 w 1767842"/>
                        <a:gd name="connsiteY14" fmla="*/ 309513 h 1744930"/>
                        <a:gd name="connsiteX0" fmla="*/ 342979 w 1767842"/>
                        <a:gd name="connsiteY0" fmla="*/ 502512 h 1744930"/>
                        <a:gd name="connsiteX1" fmla="*/ 357912 w 1767842"/>
                        <a:gd name="connsiteY1" fmla="*/ 517518 h 1744930"/>
                        <a:gd name="connsiteX2" fmla="*/ 1003488 w 1767842"/>
                        <a:gd name="connsiteY2" fmla="*/ 1166189 h 1744930"/>
                        <a:gd name="connsiteX3" fmla="*/ 1203455 w 1767842"/>
                        <a:gd name="connsiteY3" fmla="*/ 1613559 h 1744930"/>
                        <a:gd name="connsiteX4" fmla="*/ 1288808 w 1767842"/>
                        <a:gd name="connsiteY4" fmla="*/ 1691389 h 1744930"/>
                        <a:gd name="connsiteX5" fmla="*/ 57638 w 1767842"/>
                        <a:gd name="connsiteY5" fmla="*/ 1214303 h 1744930"/>
                        <a:gd name="connsiteX6" fmla="*/ 298859 w 1767842"/>
                        <a:gd name="connsiteY6" fmla="*/ 551001 h 1744930"/>
                        <a:gd name="connsiteX7" fmla="*/ 342979 w 1767842"/>
                        <a:gd name="connsiteY7" fmla="*/ 502512 h 1744930"/>
                        <a:gd name="connsiteX8" fmla="*/ 531926 w 1767842"/>
                        <a:gd name="connsiteY8" fmla="*/ 309513 h 1744930"/>
                        <a:gd name="connsiteX9" fmla="*/ 548558 w 1767842"/>
                        <a:gd name="connsiteY9" fmla="*/ 293101 h 1744930"/>
                        <a:gd name="connsiteX10" fmla="*/ 1263625 w 1767842"/>
                        <a:gd name="connsiteY10" fmla="*/ 54919 h 1744930"/>
                        <a:gd name="connsiteX11" fmla="*/ 1743173 w 1767842"/>
                        <a:gd name="connsiteY11" fmla="*/ 1234415 h 1744930"/>
                        <a:gd name="connsiteX12" fmla="*/ 1674841 w 1767842"/>
                        <a:gd name="connsiteY12" fmla="*/ 1171196 h 1744930"/>
                        <a:gd name="connsiteX13" fmla="*/ 1183656 w 1767842"/>
                        <a:gd name="connsiteY13" fmla="*/ 970188 h 1744930"/>
                        <a:gd name="connsiteX14" fmla="*/ 531926 w 1767842"/>
                        <a:gd name="connsiteY14" fmla="*/ 309513 h 1744930"/>
                        <a:gd name="connsiteX0" fmla="*/ 342979 w 1767842"/>
                        <a:gd name="connsiteY0" fmla="*/ 502512 h 1744930"/>
                        <a:gd name="connsiteX1" fmla="*/ 357912 w 1767842"/>
                        <a:gd name="connsiteY1" fmla="*/ 517518 h 1744930"/>
                        <a:gd name="connsiteX2" fmla="*/ 1003488 w 1767842"/>
                        <a:gd name="connsiteY2" fmla="*/ 1166189 h 1744930"/>
                        <a:gd name="connsiteX3" fmla="*/ 1203455 w 1767842"/>
                        <a:gd name="connsiteY3" fmla="*/ 1613559 h 1744930"/>
                        <a:gd name="connsiteX4" fmla="*/ 1288808 w 1767842"/>
                        <a:gd name="connsiteY4" fmla="*/ 1691389 h 1744930"/>
                        <a:gd name="connsiteX5" fmla="*/ 57638 w 1767842"/>
                        <a:gd name="connsiteY5" fmla="*/ 1214303 h 1744930"/>
                        <a:gd name="connsiteX6" fmla="*/ 298859 w 1767842"/>
                        <a:gd name="connsiteY6" fmla="*/ 551001 h 1744930"/>
                        <a:gd name="connsiteX7" fmla="*/ 342979 w 1767842"/>
                        <a:gd name="connsiteY7" fmla="*/ 502512 h 1744930"/>
                        <a:gd name="connsiteX8" fmla="*/ 531926 w 1767842"/>
                        <a:gd name="connsiteY8" fmla="*/ 309513 h 1744930"/>
                        <a:gd name="connsiteX9" fmla="*/ 548558 w 1767842"/>
                        <a:gd name="connsiteY9" fmla="*/ 293101 h 1744930"/>
                        <a:gd name="connsiteX10" fmla="*/ 1263625 w 1767842"/>
                        <a:gd name="connsiteY10" fmla="*/ 54919 h 1744930"/>
                        <a:gd name="connsiteX11" fmla="*/ 1743173 w 1767842"/>
                        <a:gd name="connsiteY11" fmla="*/ 1234415 h 1744930"/>
                        <a:gd name="connsiteX12" fmla="*/ 1674841 w 1767842"/>
                        <a:gd name="connsiteY12" fmla="*/ 1171196 h 1744930"/>
                        <a:gd name="connsiteX13" fmla="*/ 1183656 w 1767842"/>
                        <a:gd name="connsiteY13" fmla="*/ 970188 h 1744930"/>
                        <a:gd name="connsiteX14" fmla="*/ 531926 w 1767842"/>
                        <a:gd name="connsiteY14" fmla="*/ 309513 h 1744930"/>
                        <a:gd name="connsiteX0" fmla="*/ 342979 w 1767842"/>
                        <a:gd name="connsiteY0" fmla="*/ 502512 h 1691549"/>
                        <a:gd name="connsiteX1" fmla="*/ 357912 w 1767842"/>
                        <a:gd name="connsiteY1" fmla="*/ 517518 h 1691549"/>
                        <a:gd name="connsiteX2" fmla="*/ 1003488 w 1767842"/>
                        <a:gd name="connsiteY2" fmla="*/ 1166189 h 1691549"/>
                        <a:gd name="connsiteX3" fmla="*/ 1288808 w 1767842"/>
                        <a:gd name="connsiteY3" fmla="*/ 1691389 h 1691549"/>
                        <a:gd name="connsiteX4" fmla="*/ 57638 w 1767842"/>
                        <a:gd name="connsiteY4" fmla="*/ 1214303 h 1691549"/>
                        <a:gd name="connsiteX5" fmla="*/ 298859 w 1767842"/>
                        <a:gd name="connsiteY5" fmla="*/ 551001 h 1691549"/>
                        <a:gd name="connsiteX6" fmla="*/ 342979 w 1767842"/>
                        <a:gd name="connsiteY6" fmla="*/ 502512 h 1691549"/>
                        <a:gd name="connsiteX7" fmla="*/ 531926 w 1767842"/>
                        <a:gd name="connsiteY7" fmla="*/ 309513 h 1691549"/>
                        <a:gd name="connsiteX8" fmla="*/ 548558 w 1767842"/>
                        <a:gd name="connsiteY8" fmla="*/ 293101 h 1691549"/>
                        <a:gd name="connsiteX9" fmla="*/ 1263625 w 1767842"/>
                        <a:gd name="connsiteY9" fmla="*/ 54919 h 1691549"/>
                        <a:gd name="connsiteX10" fmla="*/ 1743173 w 1767842"/>
                        <a:gd name="connsiteY10" fmla="*/ 1234415 h 1691549"/>
                        <a:gd name="connsiteX11" fmla="*/ 1674841 w 1767842"/>
                        <a:gd name="connsiteY11" fmla="*/ 1171196 h 1691549"/>
                        <a:gd name="connsiteX12" fmla="*/ 1183656 w 1767842"/>
                        <a:gd name="connsiteY12" fmla="*/ 970188 h 1691549"/>
                        <a:gd name="connsiteX13" fmla="*/ 531926 w 1767842"/>
                        <a:gd name="connsiteY13" fmla="*/ 309513 h 1691549"/>
                        <a:gd name="connsiteX0" fmla="*/ 342979 w 1767842"/>
                        <a:gd name="connsiteY0" fmla="*/ 502512 h 1744568"/>
                        <a:gd name="connsiteX1" fmla="*/ 357912 w 1767842"/>
                        <a:gd name="connsiteY1" fmla="*/ 517518 h 1744568"/>
                        <a:gd name="connsiteX2" fmla="*/ 1003488 w 1767842"/>
                        <a:gd name="connsiteY2" fmla="*/ 1166189 h 1744568"/>
                        <a:gd name="connsiteX3" fmla="*/ 1288808 w 1767842"/>
                        <a:gd name="connsiteY3" fmla="*/ 1691389 h 1744568"/>
                        <a:gd name="connsiteX4" fmla="*/ 57638 w 1767842"/>
                        <a:gd name="connsiteY4" fmla="*/ 1214303 h 1744568"/>
                        <a:gd name="connsiteX5" fmla="*/ 298859 w 1767842"/>
                        <a:gd name="connsiteY5" fmla="*/ 551001 h 1744568"/>
                        <a:gd name="connsiteX6" fmla="*/ 342979 w 1767842"/>
                        <a:gd name="connsiteY6" fmla="*/ 502512 h 1744568"/>
                        <a:gd name="connsiteX7" fmla="*/ 531926 w 1767842"/>
                        <a:gd name="connsiteY7" fmla="*/ 309513 h 1744568"/>
                        <a:gd name="connsiteX8" fmla="*/ 548558 w 1767842"/>
                        <a:gd name="connsiteY8" fmla="*/ 293101 h 1744568"/>
                        <a:gd name="connsiteX9" fmla="*/ 1263625 w 1767842"/>
                        <a:gd name="connsiteY9" fmla="*/ 54919 h 1744568"/>
                        <a:gd name="connsiteX10" fmla="*/ 1743173 w 1767842"/>
                        <a:gd name="connsiteY10" fmla="*/ 1234415 h 1744568"/>
                        <a:gd name="connsiteX11" fmla="*/ 1674841 w 1767842"/>
                        <a:gd name="connsiteY11" fmla="*/ 1171196 h 1744568"/>
                        <a:gd name="connsiteX12" fmla="*/ 1183656 w 1767842"/>
                        <a:gd name="connsiteY12" fmla="*/ 970188 h 1744568"/>
                        <a:gd name="connsiteX13" fmla="*/ 531926 w 1767842"/>
                        <a:gd name="connsiteY13" fmla="*/ 309513 h 1744568"/>
                        <a:gd name="connsiteX0" fmla="*/ 342979 w 1767842"/>
                        <a:gd name="connsiteY0" fmla="*/ 502512 h 1744568"/>
                        <a:gd name="connsiteX1" fmla="*/ 357912 w 1767842"/>
                        <a:gd name="connsiteY1" fmla="*/ 517518 h 1744568"/>
                        <a:gd name="connsiteX2" fmla="*/ 1003488 w 1767842"/>
                        <a:gd name="connsiteY2" fmla="*/ 1166189 h 1744568"/>
                        <a:gd name="connsiteX3" fmla="*/ 1288808 w 1767842"/>
                        <a:gd name="connsiteY3" fmla="*/ 1691389 h 1744568"/>
                        <a:gd name="connsiteX4" fmla="*/ 57638 w 1767842"/>
                        <a:gd name="connsiteY4" fmla="*/ 1214303 h 1744568"/>
                        <a:gd name="connsiteX5" fmla="*/ 298859 w 1767842"/>
                        <a:gd name="connsiteY5" fmla="*/ 551001 h 1744568"/>
                        <a:gd name="connsiteX6" fmla="*/ 342979 w 1767842"/>
                        <a:gd name="connsiteY6" fmla="*/ 502512 h 1744568"/>
                        <a:gd name="connsiteX7" fmla="*/ 531926 w 1767842"/>
                        <a:gd name="connsiteY7" fmla="*/ 309513 h 1744568"/>
                        <a:gd name="connsiteX8" fmla="*/ 548558 w 1767842"/>
                        <a:gd name="connsiteY8" fmla="*/ 293101 h 1744568"/>
                        <a:gd name="connsiteX9" fmla="*/ 1263625 w 1767842"/>
                        <a:gd name="connsiteY9" fmla="*/ 54919 h 1744568"/>
                        <a:gd name="connsiteX10" fmla="*/ 1743173 w 1767842"/>
                        <a:gd name="connsiteY10" fmla="*/ 1234415 h 1744568"/>
                        <a:gd name="connsiteX11" fmla="*/ 1674841 w 1767842"/>
                        <a:gd name="connsiteY11" fmla="*/ 1171196 h 1744568"/>
                        <a:gd name="connsiteX12" fmla="*/ 1183656 w 1767842"/>
                        <a:gd name="connsiteY12" fmla="*/ 970188 h 1744568"/>
                        <a:gd name="connsiteX13" fmla="*/ 531926 w 1767842"/>
                        <a:gd name="connsiteY13" fmla="*/ 309513 h 1744568"/>
                        <a:gd name="connsiteX0" fmla="*/ 342979 w 1767842"/>
                        <a:gd name="connsiteY0" fmla="*/ 502512 h 1744568"/>
                        <a:gd name="connsiteX1" fmla="*/ 357912 w 1767842"/>
                        <a:gd name="connsiteY1" fmla="*/ 517518 h 1744568"/>
                        <a:gd name="connsiteX2" fmla="*/ 1003488 w 1767842"/>
                        <a:gd name="connsiteY2" fmla="*/ 1166189 h 1744568"/>
                        <a:gd name="connsiteX3" fmla="*/ 1288808 w 1767842"/>
                        <a:gd name="connsiteY3" fmla="*/ 1691389 h 1744568"/>
                        <a:gd name="connsiteX4" fmla="*/ 57638 w 1767842"/>
                        <a:gd name="connsiteY4" fmla="*/ 1214303 h 1744568"/>
                        <a:gd name="connsiteX5" fmla="*/ 298859 w 1767842"/>
                        <a:gd name="connsiteY5" fmla="*/ 551001 h 1744568"/>
                        <a:gd name="connsiteX6" fmla="*/ 342979 w 1767842"/>
                        <a:gd name="connsiteY6" fmla="*/ 502512 h 1744568"/>
                        <a:gd name="connsiteX7" fmla="*/ 531926 w 1767842"/>
                        <a:gd name="connsiteY7" fmla="*/ 309513 h 1744568"/>
                        <a:gd name="connsiteX8" fmla="*/ 548558 w 1767842"/>
                        <a:gd name="connsiteY8" fmla="*/ 293101 h 1744568"/>
                        <a:gd name="connsiteX9" fmla="*/ 1263625 w 1767842"/>
                        <a:gd name="connsiteY9" fmla="*/ 54919 h 1744568"/>
                        <a:gd name="connsiteX10" fmla="*/ 1743173 w 1767842"/>
                        <a:gd name="connsiteY10" fmla="*/ 1234415 h 1744568"/>
                        <a:gd name="connsiteX11" fmla="*/ 1674841 w 1767842"/>
                        <a:gd name="connsiteY11" fmla="*/ 1171196 h 1744568"/>
                        <a:gd name="connsiteX12" fmla="*/ 1183656 w 1767842"/>
                        <a:gd name="connsiteY12" fmla="*/ 970188 h 1744568"/>
                        <a:gd name="connsiteX13" fmla="*/ 531926 w 1767842"/>
                        <a:gd name="connsiteY13" fmla="*/ 309513 h 1744568"/>
                        <a:gd name="connsiteX0" fmla="*/ 342979 w 1767842"/>
                        <a:gd name="connsiteY0" fmla="*/ 502512 h 1744568"/>
                        <a:gd name="connsiteX1" fmla="*/ 357912 w 1767842"/>
                        <a:gd name="connsiteY1" fmla="*/ 517518 h 1744568"/>
                        <a:gd name="connsiteX2" fmla="*/ 1003488 w 1767842"/>
                        <a:gd name="connsiteY2" fmla="*/ 1166189 h 1744568"/>
                        <a:gd name="connsiteX3" fmla="*/ 1288808 w 1767842"/>
                        <a:gd name="connsiteY3" fmla="*/ 1691389 h 1744568"/>
                        <a:gd name="connsiteX4" fmla="*/ 57638 w 1767842"/>
                        <a:gd name="connsiteY4" fmla="*/ 1214303 h 1744568"/>
                        <a:gd name="connsiteX5" fmla="*/ 298859 w 1767842"/>
                        <a:gd name="connsiteY5" fmla="*/ 551001 h 1744568"/>
                        <a:gd name="connsiteX6" fmla="*/ 342979 w 1767842"/>
                        <a:gd name="connsiteY6" fmla="*/ 502512 h 1744568"/>
                        <a:gd name="connsiteX7" fmla="*/ 531926 w 1767842"/>
                        <a:gd name="connsiteY7" fmla="*/ 309513 h 1744568"/>
                        <a:gd name="connsiteX8" fmla="*/ 548558 w 1767842"/>
                        <a:gd name="connsiteY8" fmla="*/ 293101 h 1744568"/>
                        <a:gd name="connsiteX9" fmla="*/ 1263625 w 1767842"/>
                        <a:gd name="connsiteY9" fmla="*/ 54919 h 1744568"/>
                        <a:gd name="connsiteX10" fmla="*/ 1743173 w 1767842"/>
                        <a:gd name="connsiteY10" fmla="*/ 1234415 h 1744568"/>
                        <a:gd name="connsiteX11" fmla="*/ 1674841 w 1767842"/>
                        <a:gd name="connsiteY11" fmla="*/ 1171196 h 1744568"/>
                        <a:gd name="connsiteX12" fmla="*/ 1183656 w 1767842"/>
                        <a:gd name="connsiteY12" fmla="*/ 970188 h 1744568"/>
                        <a:gd name="connsiteX13" fmla="*/ 531926 w 1767842"/>
                        <a:gd name="connsiteY13" fmla="*/ 309513 h 1744568"/>
                        <a:gd name="connsiteX0" fmla="*/ 342979 w 1767842"/>
                        <a:gd name="connsiteY0" fmla="*/ 502512 h 1744568"/>
                        <a:gd name="connsiteX1" fmla="*/ 357912 w 1767842"/>
                        <a:gd name="connsiteY1" fmla="*/ 517518 h 1744568"/>
                        <a:gd name="connsiteX2" fmla="*/ 1003488 w 1767842"/>
                        <a:gd name="connsiteY2" fmla="*/ 1166189 h 1744568"/>
                        <a:gd name="connsiteX3" fmla="*/ 1288808 w 1767842"/>
                        <a:gd name="connsiteY3" fmla="*/ 1691389 h 1744568"/>
                        <a:gd name="connsiteX4" fmla="*/ 57638 w 1767842"/>
                        <a:gd name="connsiteY4" fmla="*/ 1214303 h 1744568"/>
                        <a:gd name="connsiteX5" fmla="*/ 298859 w 1767842"/>
                        <a:gd name="connsiteY5" fmla="*/ 551001 h 1744568"/>
                        <a:gd name="connsiteX6" fmla="*/ 342979 w 1767842"/>
                        <a:gd name="connsiteY6" fmla="*/ 502512 h 1744568"/>
                        <a:gd name="connsiteX7" fmla="*/ 531926 w 1767842"/>
                        <a:gd name="connsiteY7" fmla="*/ 309513 h 1744568"/>
                        <a:gd name="connsiteX8" fmla="*/ 548558 w 1767842"/>
                        <a:gd name="connsiteY8" fmla="*/ 293101 h 1744568"/>
                        <a:gd name="connsiteX9" fmla="*/ 1263625 w 1767842"/>
                        <a:gd name="connsiteY9" fmla="*/ 54919 h 1744568"/>
                        <a:gd name="connsiteX10" fmla="*/ 1743173 w 1767842"/>
                        <a:gd name="connsiteY10" fmla="*/ 1234415 h 1744568"/>
                        <a:gd name="connsiteX11" fmla="*/ 1674841 w 1767842"/>
                        <a:gd name="connsiteY11" fmla="*/ 1171196 h 1744568"/>
                        <a:gd name="connsiteX12" fmla="*/ 1183656 w 1767842"/>
                        <a:gd name="connsiteY12" fmla="*/ 970188 h 1744568"/>
                        <a:gd name="connsiteX13" fmla="*/ 531926 w 1767842"/>
                        <a:gd name="connsiteY13" fmla="*/ 309513 h 1744568"/>
                        <a:gd name="connsiteX0" fmla="*/ 342979 w 1767842"/>
                        <a:gd name="connsiteY0" fmla="*/ 502512 h 1744568"/>
                        <a:gd name="connsiteX1" fmla="*/ 357912 w 1767842"/>
                        <a:gd name="connsiteY1" fmla="*/ 517518 h 1744568"/>
                        <a:gd name="connsiteX2" fmla="*/ 1003488 w 1767842"/>
                        <a:gd name="connsiteY2" fmla="*/ 1166189 h 1744568"/>
                        <a:gd name="connsiteX3" fmla="*/ 1288808 w 1767842"/>
                        <a:gd name="connsiteY3" fmla="*/ 1691389 h 1744568"/>
                        <a:gd name="connsiteX4" fmla="*/ 57638 w 1767842"/>
                        <a:gd name="connsiteY4" fmla="*/ 1214303 h 1744568"/>
                        <a:gd name="connsiteX5" fmla="*/ 298859 w 1767842"/>
                        <a:gd name="connsiteY5" fmla="*/ 551001 h 1744568"/>
                        <a:gd name="connsiteX6" fmla="*/ 342979 w 1767842"/>
                        <a:gd name="connsiteY6" fmla="*/ 502512 h 1744568"/>
                        <a:gd name="connsiteX7" fmla="*/ 531926 w 1767842"/>
                        <a:gd name="connsiteY7" fmla="*/ 309513 h 1744568"/>
                        <a:gd name="connsiteX8" fmla="*/ 548558 w 1767842"/>
                        <a:gd name="connsiteY8" fmla="*/ 293101 h 1744568"/>
                        <a:gd name="connsiteX9" fmla="*/ 1263625 w 1767842"/>
                        <a:gd name="connsiteY9" fmla="*/ 54919 h 1744568"/>
                        <a:gd name="connsiteX10" fmla="*/ 1743173 w 1767842"/>
                        <a:gd name="connsiteY10" fmla="*/ 1234415 h 1744568"/>
                        <a:gd name="connsiteX11" fmla="*/ 1183656 w 1767842"/>
                        <a:gd name="connsiteY11" fmla="*/ 970188 h 1744568"/>
                        <a:gd name="connsiteX12" fmla="*/ 531926 w 1767842"/>
                        <a:gd name="connsiteY12" fmla="*/ 309513 h 1744568"/>
                        <a:gd name="connsiteX0" fmla="*/ 342979 w 1767842"/>
                        <a:gd name="connsiteY0" fmla="*/ 502512 h 1757691"/>
                        <a:gd name="connsiteX1" fmla="*/ 357912 w 1767842"/>
                        <a:gd name="connsiteY1" fmla="*/ 517518 h 1757691"/>
                        <a:gd name="connsiteX2" fmla="*/ 1003488 w 1767842"/>
                        <a:gd name="connsiteY2" fmla="*/ 1166189 h 1757691"/>
                        <a:gd name="connsiteX3" fmla="*/ 1288808 w 1767842"/>
                        <a:gd name="connsiteY3" fmla="*/ 1691389 h 1757691"/>
                        <a:gd name="connsiteX4" fmla="*/ 57638 w 1767842"/>
                        <a:gd name="connsiteY4" fmla="*/ 1214303 h 1757691"/>
                        <a:gd name="connsiteX5" fmla="*/ 298859 w 1767842"/>
                        <a:gd name="connsiteY5" fmla="*/ 551001 h 1757691"/>
                        <a:gd name="connsiteX6" fmla="*/ 342979 w 1767842"/>
                        <a:gd name="connsiteY6" fmla="*/ 502512 h 1757691"/>
                        <a:gd name="connsiteX7" fmla="*/ 531926 w 1767842"/>
                        <a:gd name="connsiteY7" fmla="*/ 309513 h 1757691"/>
                        <a:gd name="connsiteX8" fmla="*/ 548558 w 1767842"/>
                        <a:gd name="connsiteY8" fmla="*/ 293101 h 1757691"/>
                        <a:gd name="connsiteX9" fmla="*/ 1263625 w 1767842"/>
                        <a:gd name="connsiteY9" fmla="*/ 54919 h 1757691"/>
                        <a:gd name="connsiteX10" fmla="*/ 1743173 w 1767842"/>
                        <a:gd name="connsiteY10" fmla="*/ 1234415 h 1757691"/>
                        <a:gd name="connsiteX11" fmla="*/ 1183656 w 1767842"/>
                        <a:gd name="connsiteY11" fmla="*/ 970188 h 1757691"/>
                        <a:gd name="connsiteX12" fmla="*/ 531926 w 1767842"/>
                        <a:gd name="connsiteY12" fmla="*/ 309513 h 1757691"/>
                        <a:gd name="connsiteX0" fmla="*/ 342979 w 1785302"/>
                        <a:gd name="connsiteY0" fmla="*/ 502512 h 1757691"/>
                        <a:gd name="connsiteX1" fmla="*/ 357912 w 1785302"/>
                        <a:gd name="connsiteY1" fmla="*/ 517518 h 1757691"/>
                        <a:gd name="connsiteX2" fmla="*/ 1003488 w 1785302"/>
                        <a:gd name="connsiteY2" fmla="*/ 1166189 h 1757691"/>
                        <a:gd name="connsiteX3" fmla="*/ 1288808 w 1785302"/>
                        <a:gd name="connsiteY3" fmla="*/ 1691389 h 1757691"/>
                        <a:gd name="connsiteX4" fmla="*/ 57638 w 1785302"/>
                        <a:gd name="connsiteY4" fmla="*/ 1214303 h 1757691"/>
                        <a:gd name="connsiteX5" fmla="*/ 298859 w 1785302"/>
                        <a:gd name="connsiteY5" fmla="*/ 551001 h 1757691"/>
                        <a:gd name="connsiteX6" fmla="*/ 342979 w 1785302"/>
                        <a:gd name="connsiteY6" fmla="*/ 502512 h 1757691"/>
                        <a:gd name="connsiteX7" fmla="*/ 531926 w 1785302"/>
                        <a:gd name="connsiteY7" fmla="*/ 309513 h 1757691"/>
                        <a:gd name="connsiteX8" fmla="*/ 548558 w 1785302"/>
                        <a:gd name="connsiteY8" fmla="*/ 293101 h 1757691"/>
                        <a:gd name="connsiteX9" fmla="*/ 1263625 w 1785302"/>
                        <a:gd name="connsiteY9" fmla="*/ 54919 h 1757691"/>
                        <a:gd name="connsiteX10" fmla="*/ 1743173 w 1785302"/>
                        <a:gd name="connsiteY10" fmla="*/ 1234415 h 1757691"/>
                        <a:gd name="connsiteX11" fmla="*/ 1183656 w 1785302"/>
                        <a:gd name="connsiteY11" fmla="*/ 970188 h 1757691"/>
                        <a:gd name="connsiteX12" fmla="*/ 531926 w 1785302"/>
                        <a:gd name="connsiteY12" fmla="*/ 309513 h 1757691"/>
                        <a:gd name="connsiteX0" fmla="*/ 342979 w 1785302"/>
                        <a:gd name="connsiteY0" fmla="*/ 502512 h 1757691"/>
                        <a:gd name="connsiteX1" fmla="*/ 1003488 w 1785302"/>
                        <a:gd name="connsiteY1" fmla="*/ 1166189 h 1757691"/>
                        <a:gd name="connsiteX2" fmla="*/ 1288808 w 1785302"/>
                        <a:gd name="connsiteY2" fmla="*/ 1691389 h 1757691"/>
                        <a:gd name="connsiteX3" fmla="*/ 57638 w 1785302"/>
                        <a:gd name="connsiteY3" fmla="*/ 1214303 h 1757691"/>
                        <a:gd name="connsiteX4" fmla="*/ 298859 w 1785302"/>
                        <a:gd name="connsiteY4" fmla="*/ 551001 h 1757691"/>
                        <a:gd name="connsiteX5" fmla="*/ 342979 w 1785302"/>
                        <a:gd name="connsiteY5" fmla="*/ 502512 h 1757691"/>
                        <a:gd name="connsiteX6" fmla="*/ 531926 w 1785302"/>
                        <a:gd name="connsiteY6" fmla="*/ 309513 h 1757691"/>
                        <a:gd name="connsiteX7" fmla="*/ 548558 w 1785302"/>
                        <a:gd name="connsiteY7" fmla="*/ 293101 h 1757691"/>
                        <a:gd name="connsiteX8" fmla="*/ 1263625 w 1785302"/>
                        <a:gd name="connsiteY8" fmla="*/ 54919 h 1757691"/>
                        <a:gd name="connsiteX9" fmla="*/ 1743173 w 1785302"/>
                        <a:gd name="connsiteY9" fmla="*/ 1234415 h 1757691"/>
                        <a:gd name="connsiteX10" fmla="*/ 1183656 w 1785302"/>
                        <a:gd name="connsiteY10" fmla="*/ 970188 h 1757691"/>
                        <a:gd name="connsiteX11" fmla="*/ 531926 w 1785302"/>
                        <a:gd name="connsiteY11" fmla="*/ 309513 h 1757691"/>
                        <a:gd name="connsiteX0" fmla="*/ 342979 w 1785302"/>
                        <a:gd name="connsiteY0" fmla="*/ 502512 h 1757691"/>
                        <a:gd name="connsiteX1" fmla="*/ 1003488 w 1785302"/>
                        <a:gd name="connsiteY1" fmla="*/ 1166189 h 1757691"/>
                        <a:gd name="connsiteX2" fmla="*/ 1288808 w 1785302"/>
                        <a:gd name="connsiteY2" fmla="*/ 1691389 h 1757691"/>
                        <a:gd name="connsiteX3" fmla="*/ 57638 w 1785302"/>
                        <a:gd name="connsiteY3" fmla="*/ 1214303 h 1757691"/>
                        <a:gd name="connsiteX4" fmla="*/ 298859 w 1785302"/>
                        <a:gd name="connsiteY4" fmla="*/ 551001 h 1757691"/>
                        <a:gd name="connsiteX5" fmla="*/ 342979 w 1785302"/>
                        <a:gd name="connsiteY5" fmla="*/ 502512 h 1757691"/>
                        <a:gd name="connsiteX6" fmla="*/ 1183656 w 1785302"/>
                        <a:gd name="connsiteY6" fmla="*/ 970188 h 1757691"/>
                        <a:gd name="connsiteX7" fmla="*/ 548558 w 1785302"/>
                        <a:gd name="connsiteY7" fmla="*/ 293101 h 1757691"/>
                        <a:gd name="connsiteX8" fmla="*/ 1263625 w 1785302"/>
                        <a:gd name="connsiteY8" fmla="*/ 54919 h 1757691"/>
                        <a:gd name="connsiteX9" fmla="*/ 1743173 w 1785302"/>
                        <a:gd name="connsiteY9" fmla="*/ 1234415 h 1757691"/>
                        <a:gd name="connsiteX10" fmla="*/ 1183656 w 1785302"/>
                        <a:gd name="connsiteY10" fmla="*/ 970188 h 1757691"/>
                        <a:gd name="connsiteX0" fmla="*/ 342979 w 1786085"/>
                        <a:gd name="connsiteY0" fmla="*/ 488696 h 1743875"/>
                        <a:gd name="connsiteX1" fmla="*/ 1003488 w 1786085"/>
                        <a:gd name="connsiteY1" fmla="*/ 1152373 h 1743875"/>
                        <a:gd name="connsiteX2" fmla="*/ 1288808 w 1786085"/>
                        <a:gd name="connsiteY2" fmla="*/ 1677573 h 1743875"/>
                        <a:gd name="connsiteX3" fmla="*/ 57638 w 1786085"/>
                        <a:gd name="connsiteY3" fmla="*/ 1200487 h 1743875"/>
                        <a:gd name="connsiteX4" fmla="*/ 298859 w 1786085"/>
                        <a:gd name="connsiteY4" fmla="*/ 537185 h 1743875"/>
                        <a:gd name="connsiteX5" fmla="*/ 342979 w 1786085"/>
                        <a:gd name="connsiteY5" fmla="*/ 488696 h 1743875"/>
                        <a:gd name="connsiteX6" fmla="*/ 1183656 w 1786085"/>
                        <a:gd name="connsiteY6" fmla="*/ 956372 h 1743875"/>
                        <a:gd name="connsiteX7" fmla="*/ 476666 w 1786085"/>
                        <a:gd name="connsiteY7" fmla="*/ 351178 h 1743875"/>
                        <a:gd name="connsiteX8" fmla="*/ 1263625 w 1786085"/>
                        <a:gd name="connsiteY8" fmla="*/ 41103 h 1743875"/>
                        <a:gd name="connsiteX9" fmla="*/ 1743173 w 1786085"/>
                        <a:gd name="connsiteY9" fmla="*/ 1220599 h 1743875"/>
                        <a:gd name="connsiteX10" fmla="*/ 1183656 w 1786085"/>
                        <a:gd name="connsiteY10" fmla="*/ 956372 h 1743875"/>
                        <a:gd name="connsiteX0" fmla="*/ 342979 w 1786085"/>
                        <a:gd name="connsiteY0" fmla="*/ 488696 h 1743875"/>
                        <a:gd name="connsiteX1" fmla="*/ 1003488 w 1786085"/>
                        <a:gd name="connsiteY1" fmla="*/ 1152373 h 1743875"/>
                        <a:gd name="connsiteX2" fmla="*/ 1288808 w 1786085"/>
                        <a:gd name="connsiteY2" fmla="*/ 1677573 h 1743875"/>
                        <a:gd name="connsiteX3" fmla="*/ 57638 w 1786085"/>
                        <a:gd name="connsiteY3" fmla="*/ 1200487 h 1743875"/>
                        <a:gd name="connsiteX4" fmla="*/ 298859 w 1786085"/>
                        <a:gd name="connsiteY4" fmla="*/ 537185 h 1743875"/>
                        <a:gd name="connsiteX5" fmla="*/ 342979 w 1786085"/>
                        <a:gd name="connsiteY5" fmla="*/ 488696 h 1743875"/>
                        <a:gd name="connsiteX6" fmla="*/ 1183656 w 1786085"/>
                        <a:gd name="connsiteY6" fmla="*/ 956372 h 1743875"/>
                        <a:gd name="connsiteX7" fmla="*/ 476666 w 1786085"/>
                        <a:gd name="connsiteY7" fmla="*/ 351178 h 1743875"/>
                        <a:gd name="connsiteX8" fmla="*/ 1263625 w 1786085"/>
                        <a:gd name="connsiteY8" fmla="*/ 41103 h 1743875"/>
                        <a:gd name="connsiteX9" fmla="*/ 1743173 w 1786085"/>
                        <a:gd name="connsiteY9" fmla="*/ 1220599 h 1743875"/>
                        <a:gd name="connsiteX10" fmla="*/ 1183656 w 1786085"/>
                        <a:gd name="connsiteY10" fmla="*/ 956372 h 1743875"/>
                        <a:gd name="connsiteX0" fmla="*/ 385582 w 1786085"/>
                        <a:gd name="connsiteY0" fmla="*/ 440769 h 1743875"/>
                        <a:gd name="connsiteX1" fmla="*/ 1003488 w 1786085"/>
                        <a:gd name="connsiteY1" fmla="*/ 1152373 h 1743875"/>
                        <a:gd name="connsiteX2" fmla="*/ 1288808 w 1786085"/>
                        <a:gd name="connsiteY2" fmla="*/ 1677573 h 1743875"/>
                        <a:gd name="connsiteX3" fmla="*/ 57638 w 1786085"/>
                        <a:gd name="connsiteY3" fmla="*/ 1200487 h 1743875"/>
                        <a:gd name="connsiteX4" fmla="*/ 298859 w 1786085"/>
                        <a:gd name="connsiteY4" fmla="*/ 537185 h 1743875"/>
                        <a:gd name="connsiteX5" fmla="*/ 385582 w 1786085"/>
                        <a:gd name="connsiteY5" fmla="*/ 440769 h 1743875"/>
                        <a:gd name="connsiteX6" fmla="*/ 1183656 w 1786085"/>
                        <a:gd name="connsiteY6" fmla="*/ 956372 h 1743875"/>
                        <a:gd name="connsiteX7" fmla="*/ 476666 w 1786085"/>
                        <a:gd name="connsiteY7" fmla="*/ 351178 h 1743875"/>
                        <a:gd name="connsiteX8" fmla="*/ 1263625 w 1786085"/>
                        <a:gd name="connsiteY8" fmla="*/ 41103 h 1743875"/>
                        <a:gd name="connsiteX9" fmla="*/ 1743173 w 1786085"/>
                        <a:gd name="connsiteY9" fmla="*/ 1220599 h 1743875"/>
                        <a:gd name="connsiteX10" fmla="*/ 1183656 w 1786085"/>
                        <a:gd name="connsiteY10" fmla="*/ 956372 h 17438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1786085" h="1743875">
                          <a:moveTo>
                            <a:pt x="385582" y="440769"/>
                          </a:moveTo>
                          <a:lnTo>
                            <a:pt x="1003488" y="1152373"/>
                          </a:lnTo>
                          <a:cubicBezTo>
                            <a:pt x="1141799" y="1398532"/>
                            <a:pt x="1150101" y="1406881"/>
                            <a:pt x="1288808" y="1677573"/>
                          </a:cubicBezTo>
                          <a:cubicBezTo>
                            <a:pt x="644898" y="1930768"/>
                            <a:pt x="222629" y="1390552"/>
                            <a:pt x="57638" y="1200487"/>
                          </a:cubicBezTo>
                          <a:cubicBezTo>
                            <a:pt x="-107353" y="1010422"/>
                            <a:pt x="116042" y="748727"/>
                            <a:pt x="298859" y="537185"/>
                          </a:cubicBezTo>
                          <a:lnTo>
                            <a:pt x="385582" y="440769"/>
                          </a:lnTo>
                          <a:close/>
                          <a:moveTo>
                            <a:pt x="1183656" y="956372"/>
                          </a:moveTo>
                          <a:cubicBezTo>
                            <a:pt x="984554" y="799486"/>
                            <a:pt x="583159" y="437158"/>
                            <a:pt x="476666" y="351178"/>
                          </a:cubicBezTo>
                          <a:cubicBezTo>
                            <a:pt x="662049" y="166760"/>
                            <a:pt x="1052541" y="-103800"/>
                            <a:pt x="1263625" y="41103"/>
                          </a:cubicBezTo>
                          <a:cubicBezTo>
                            <a:pt x="1474709" y="186006"/>
                            <a:pt x="1926780" y="698748"/>
                            <a:pt x="1743173" y="1220599"/>
                          </a:cubicBezTo>
                          <a:lnTo>
                            <a:pt x="1183656" y="956372"/>
                          </a:lnTo>
                          <a:close/>
                        </a:path>
                      </a:pathLst>
                    </a:custGeom>
                    <a:solidFill>
                      <a:srgbClr val="C2966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1" name="모서리가 둥근 직사각형 2"/>
                    <p:cNvSpPr/>
                    <p:nvPr/>
                  </p:nvSpPr>
                  <p:spPr>
                    <a:xfrm rot="2700000">
                      <a:off x="6511290" y="2628265"/>
                      <a:ext cx="52705" cy="48260"/>
                    </a:xfrm>
                    <a:custGeom>
                      <a:avLst/>
                      <a:gdLst>
                        <a:gd name="connsiteX0" fmla="*/ 0 w 1957462"/>
                        <a:gd name="connsiteY0" fmla="*/ 326250 h 1957462"/>
                        <a:gd name="connsiteX1" fmla="*/ 326250 w 1957462"/>
                        <a:gd name="connsiteY1" fmla="*/ 0 h 1957462"/>
                        <a:gd name="connsiteX2" fmla="*/ 1631212 w 1957462"/>
                        <a:gd name="connsiteY2" fmla="*/ 0 h 1957462"/>
                        <a:gd name="connsiteX3" fmla="*/ 1957462 w 1957462"/>
                        <a:gd name="connsiteY3" fmla="*/ 326250 h 1957462"/>
                        <a:gd name="connsiteX4" fmla="*/ 1957462 w 1957462"/>
                        <a:gd name="connsiteY4" fmla="*/ 1631212 h 1957462"/>
                        <a:gd name="connsiteX5" fmla="*/ 1631212 w 1957462"/>
                        <a:gd name="connsiteY5" fmla="*/ 1957462 h 1957462"/>
                        <a:gd name="connsiteX6" fmla="*/ 326250 w 1957462"/>
                        <a:gd name="connsiteY6" fmla="*/ 1957462 h 1957462"/>
                        <a:gd name="connsiteX7" fmla="*/ 0 w 1957462"/>
                        <a:gd name="connsiteY7" fmla="*/ 1631212 h 1957462"/>
                        <a:gd name="connsiteX8" fmla="*/ 0 w 1957462"/>
                        <a:gd name="connsiteY8" fmla="*/ 326250 h 1957462"/>
                        <a:gd name="connsiteX0" fmla="*/ 0 w 1957462"/>
                        <a:gd name="connsiteY0" fmla="*/ 326250 h 1957462"/>
                        <a:gd name="connsiteX1" fmla="*/ 326250 w 1957462"/>
                        <a:gd name="connsiteY1" fmla="*/ 0 h 1957462"/>
                        <a:gd name="connsiteX2" fmla="*/ 1631212 w 1957462"/>
                        <a:gd name="connsiteY2" fmla="*/ 0 h 1957462"/>
                        <a:gd name="connsiteX3" fmla="*/ 1957462 w 1957462"/>
                        <a:gd name="connsiteY3" fmla="*/ 326250 h 1957462"/>
                        <a:gd name="connsiteX4" fmla="*/ 1957462 w 1957462"/>
                        <a:gd name="connsiteY4" fmla="*/ 1631212 h 1957462"/>
                        <a:gd name="connsiteX5" fmla="*/ 1631212 w 1957462"/>
                        <a:gd name="connsiteY5" fmla="*/ 1957462 h 1957462"/>
                        <a:gd name="connsiteX6" fmla="*/ 326250 w 1957462"/>
                        <a:gd name="connsiteY6" fmla="*/ 1957462 h 1957462"/>
                        <a:gd name="connsiteX7" fmla="*/ 0 w 1957462"/>
                        <a:gd name="connsiteY7" fmla="*/ 326250 h 1957462"/>
                        <a:gd name="connsiteX0" fmla="*/ 163121 w 1794333"/>
                        <a:gd name="connsiteY0" fmla="*/ 1957462 h 1957462"/>
                        <a:gd name="connsiteX1" fmla="*/ 163121 w 1794333"/>
                        <a:gd name="connsiteY1" fmla="*/ 0 h 1957462"/>
                        <a:gd name="connsiteX2" fmla="*/ 1468083 w 1794333"/>
                        <a:gd name="connsiteY2" fmla="*/ 0 h 1957462"/>
                        <a:gd name="connsiteX3" fmla="*/ 1794333 w 1794333"/>
                        <a:gd name="connsiteY3" fmla="*/ 326250 h 1957462"/>
                        <a:gd name="connsiteX4" fmla="*/ 1794333 w 1794333"/>
                        <a:gd name="connsiteY4" fmla="*/ 1631212 h 1957462"/>
                        <a:gd name="connsiteX5" fmla="*/ 1468083 w 1794333"/>
                        <a:gd name="connsiteY5" fmla="*/ 1957462 h 1957462"/>
                        <a:gd name="connsiteX6" fmla="*/ 163121 w 1794333"/>
                        <a:gd name="connsiteY6" fmla="*/ 1957462 h 1957462"/>
                        <a:gd name="connsiteX0" fmla="*/ 163121 w 1794333"/>
                        <a:gd name="connsiteY0" fmla="*/ 1957462 h 1957462"/>
                        <a:gd name="connsiteX1" fmla="*/ 163121 w 1794333"/>
                        <a:gd name="connsiteY1" fmla="*/ 0 h 1957462"/>
                        <a:gd name="connsiteX2" fmla="*/ 1794333 w 1794333"/>
                        <a:gd name="connsiteY2" fmla="*/ 326250 h 1957462"/>
                        <a:gd name="connsiteX3" fmla="*/ 1794333 w 1794333"/>
                        <a:gd name="connsiteY3" fmla="*/ 1631212 h 1957462"/>
                        <a:gd name="connsiteX4" fmla="*/ 1468083 w 1794333"/>
                        <a:gd name="connsiteY4" fmla="*/ 1957462 h 1957462"/>
                        <a:gd name="connsiteX5" fmla="*/ 163121 w 1794333"/>
                        <a:gd name="connsiteY5" fmla="*/ 1957462 h 1957462"/>
                        <a:gd name="connsiteX0" fmla="*/ 163121 w 2048537"/>
                        <a:gd name="connsiteY0" fmla="*/ 1957462 h 1957462"/>
                        <a:gd name="connsiteX1" fmla="*/ 163121 w 2048537"/>
                        <a:gd name="connsiteY1" fmla="*/ 0 h 1957462"/>
                        <a:gd name="connsiteX2" fmla="*/ 1794333 w 2048537"/>
                        <a:gd name="connsiteY2" fmla="*/ 326250 h 1957462"/>
                        <a:gd name="connsiteX3" fmla="*/ 1794333 w 2048537"/>
                        <a:gd name="connsiteY3" fmla="*/ 1631212 h 1957462"/>
                        <a:gd name="connsiteX4" fmla="*/ 1468083 w 2048537"/>
                        <a:gd name="connsiteY4" fmla="*/ 1957462 h 1957462"/>
                        <a:gd name="connsiteX5" fmla="*/ 163121 w 2048537"/>
                        <a:gd name="connsiteY5" fmla="*/ 1957462 h 1957462"/>
                        <a:gd name="connsiteX0" fmla="*/ 297562 w 2182978"/>
                        <a:gd name="connsiteY0" fmla="*/ 1962346 h 1962346"/>
                        <a:gd name="connsiteX1" fmla="*/ 297562 w 2182978"/>
                        <a:gd name="connsiteY1" fmla="*/ 4884 h 1962346"/>
                        <a:gd name="connsiteX2" fmla="*/ 1928774 w 2182978"/>
                        <a:gd name="connsiteY2" fmla="*/ 331134 h 1962346"/>
                        <a:gd name="connsiteX3" fmla="*/ 1928774 w 2182978"/>
                        <a:gd name="connsiteY3" fmla="*/ 1636096 h 1962346"/>
                        <a:gd name="connsiteX4" fmla="*/ 1602524 w 2182978"/>
                        <a:gd name="connsiteY4" fmla="*/ 1962346 h 1962346"/>
                        <a:gd name="connsiteX5" fmla="*/ 297562 w 2182978"/>
                        <a:gd name="connsiteY5" fmla="*/ 1962346 h 1962346"/>
                        <a:gd name="connsiteX0" fmla="*/ 297562 w 2182978"/>
                        <a:gd name="connsiteY0" fmla="*/ 1962346 h 2107343"/>
                        <a:gd name="connsiteX1" fmla="*/ 297562 w 2182978"/>
                        <a:gd name="connsiteY1" fmla="*/ 4884 h 2107343"/>
                        <a:gd name="connsiteX2" fmla="*/ 1928774 w 2182978"/>
                        <a:gd name="connsiteY2" fmla="*/ 331134 h 2107343"/>
                        <a:gd name="connsiteX3" fmla="*/ 1928774 w 2182978"/>
                        <a:gd name="connsiteY3" fmla="*/ 1636096 h 2107343"/>
                        <a:gd name="connsiteX4" fmla="*/ 1602524 w 2182978"/>
                        <a:gd name="connsiteY4" fmla="*/ 1962346 h 2107343"/>
                        <a:gd name="connsiteX5" fmla="*/ 297562 w 2182978"/>
                        <a:gd name="connsiteY5" fmla="*/ 1962346 h 2107343"/>
                        <a:gd name="connsiteX0" fmla="*/ 181326 w 2072568"/>
                        <a:gd name="connsiteY0" fmla="*/ 1388321 h 1999949"/>
                        <a:gd name="connsiteX1" fmla="*/ 187152 w 2072568"/>
                        <a:gd name="connsiteY1" fmla="*/ 42487 h 1999949"/>
                        <a:gd name="connsiteX2" fmla="*/ 1818364 w 2072568"/>
                        <a:gd name="connsiteY2" fmla="*/ 368737 h 1999949"/>
                        <a:gd name="connsiteX3" fmla="*/ 1818364 w 2072568"/>
                        <a:gd name="connsiteY3" fmla="*/ 1673699 h 1999949"/>
                        <a:gd name="connsiteX4" fmla="*/ 1492114 w 2072568"/>
                        <a:gd name="connsiteY4" fmla="*/ 1999949 h 1999949"/>
                        <a:gd name="connsiteX5" fmla="*/ 181326 w 2072568"/>
                        <a:gd name="connsiteY5" fmla="*/ 1388321 h 1999949"/>
                        <a:gd name="connsiteX0" fmla="*/ 141155 w 2131423"/>
                        <a:gd name="connsiteY0" fmla="*/ 1431542 h 2002394"/>
                        <a:gd name="connsiteX1" fmla="*/ 246007 w 2131423"/>
                        <a:gd name="connsiteY1" fmla="*/ 44932 h 2002394"/>
                        <a:gd name="connsiteX2" fmla="*/ 1877219 w 2131423"/>
                        <a:gd name="connsiteY2" fmla="*/ 371182 h 2002394"/>
                        <a:gd name="connsiteX3" fmla="*/ 1877219 w 2131423"/>
                        <a:gd name="connsiteY3" fmla="*/ 1676144 h 2002394"/>
                        <a:gd name="connsiteX4" fmla="*/ 1550969 w 2131423"/>
                        <a:gd name="connsiteY4" fmla="*/ 2002394 h 2002394"/>
                        <a:gd name="connsiteX5" fmla="*/ 141155 w 2131423"/>
                        <a:gd name="connsiteY5" fmla="*/ 1431542 h 2002394"/>
                        <a:gd name="connsiteX0" fmla="*/ 8774 w 1823842"/>
                        <a:gd name="connsiteY0" fmla="*/ 1072214 h 1643066"/>
                        <a:gd name="connsiteX1" fmla="*/ 865055 w 1823842"/>
                        <a:gd name="connsiteY1" fmla="*/ 693334 h 1643066"/>
                        <a:gd name="connsiteX2" fmla="*/ 1744838 w 1823842"/>
                        <a:gd name="connsiteY2" fmla="*/ 11854 h 1643066"/>
                        <a:gd name="connsiteX3" fmla="*/ 1744838 w 1823842"/>
                        <a:gd name="connsiteY3" fmla="*/ 1316816 h 1643066"/>
                        <a:gd name="connsiteX4" fmla="*/ 1418588 w 1823842"/>
                        <a:gd name="connsiteY4" fmla="*/ 1643066 h 1643066"/>
                        <a:gd name="connsiteX5" fmla="*/ 8774 w 1823842"/>
                        <a:gd name="connsiteY5" fmla="*/ 1072214 h 1643066"/>
                        <a:gd name="connsiteX0" fmla="*/ 45633 w 1891618"/>
                        <a:gd name="connsiteY0" fmla="*/ 1116669 h 1687521"/>
                        <a:gd name="connsiteX1" fmla="*/ 476687 w 1891618"/>
                        <a:gd name="connsiteY1" fmla="*/ 324211 h 1687521"/>
                        <a:gd name="connsiteX2" fmla="*/ 1781697 w 1891618"/>
                        <a:gd name="connsiteY2" fmla="*/ 56309 h 1687521"/>
                        <a:gd name="connsiteX3" fmla="*/ 1781697 w 1891618"/>
                        <a:gd name="connsiteY3" fmla="*/ 1361271 h 1687521"/>
                        <a:gd name="connsiteX4" fmla="*/ 1455447 w 1891618"/>
                        <a:gd name="connsiteY4" fmla="*/ 1687521 h 1687521"/>
                        <a:gd name="connsiteX5" fmla="*/ 45633 w 1891618"/>
                        <a:gd name="connsiteY5" fmla="*/ 1116669 h 1687521"/>
                        <a:gd name="connsiteX0" fmla="*/ 39551 w 1885536"/>
                        <a:gd name="connsiteY0" fmla="*/ 1117385 h 1688237"/>
                        <a:gd name="connsiteX1" fmla="*/ 470605 w 1885536"/>
                        <a:gd name="connsiteY1" fmla="*/ 324927 h 1688237"/>
                        <a:gd name="connsiteX2" fmla="*/ 1775615 w 1885536"/>
                        <a:gd name="connsiteY2" fmla="*/ 57025 h 1688237"/>
                        <a:gd name="connsiteX3" fmla="*/ 1775615 w 1885536"/>
                        <a:gd name="connsiteY3" fmla="*/ 1361987 h 1688237"/>
                        <a:gd name="connsiteX4" fmla="*/ 1449365 w 1885536"/>
                        <a:gd name="connsiteY4" fmla="*/ 1688237 h 1688237"/>
                        <a:gd name="connsiteX5" fmla="*/ 39551 w 1885536"/>
                        <a:gd name="connsiteY5" fmla="*/ 1117385 h 1688237"/>
                        <a:gd name="connsiteX0" fmla="*/ 37020 w 1777054"/>
                        <a:gd name="connsiteY0" fmla="*/ 837838 h 1408690"/>
                        <a:gd name="connsiteX1" fmla="*/ 468074 w 1777054"/>
                        <a:gd name="connsiteY1" fmla="*/ 45380 h 1408690"/>
                        <a:gd name="connsiteX2" fmla="*/ 1091555 w 1777054"/>
                        <a:gd name="connsiteY2" fmla="*/ 202705 h 1408690"/>
                        <a:gd name="connsiteX3" fmla="*/ 1773084 w 1777054"/>
                        <a:gd name="connsiteY3" fmla="*/ 1082440 h 1408690"/>
                        <a:gd name="connsiteX4" fmla="*/ 1446834 w 1777054"/>
                        <a:gd name="connsiteY4" fmla="*/ 1408690 h 1408690"/>
                        <a:gd name="connsiteX5" fmla="*/ 37020 w 1777054"/>
                        <a:gd name="connsiteY5" fmla="*/ 837838 h 1408690"/>
                        <a:gd name="connsiteX0" fmla="*/ 38872 w 1780602"/>
                        <a:gd name="connsiteY0" fmla="*/ 1147905 h 1718757"/>
                        <a:gd name="connsiteX1" fmla="*/ 469926 w 1780602"/>
                        <a:gd name="connsiteY1" fmla="*/ 355447 h 1718757"/>
                        <a:gd name="connsiteX2" fmla="*/ 1262333 w 1780602"/>
                        <a:gd name="connsiteY2" fmla="*/ 52595 h 1718757"/>
                        <a:gd name="connsiteX3" fmla="*/ 1774936 w 1780602"/>
                        <a:gd name="connsiteY3" fmla="*/ 1392507 h 1718757"/>
                        <a:gd name="connsiteX4" fmla="*/ 1448686 w 1780602"/>
                        <a:gd name="connsiteY4" fmla="*/ 1718757 h 1718757"/>
                        <a:gd name="connsiteX5" fmla="*/ 38872 w 1780602"/>
                        <a:gd name="connsiteY5" fmla="*/ 1147905 h 1718757"/>
                        <a:gd name="connsiteX0" fmla="*/ 40760 w 1753365"/>
                        <a:gd name="connsiteY0" fmla="*/ 1213151 h 1719928"/>
                        <a:gd name="connsiteX1" fmla="*/ 442689 w 1753365"/>
                        <a:gd name="connsiteY1" fmla="*/ 356618 h 1719928"/>
                        <a:gd name="connsiteX2" fmla="*/ 1235096 w 1753365"/>
                        <a:gd name="connsiteY2" fmla="*/ 53766 h 1719928"/>
                        <a:gd name="connsiteX3" fmla="*/ 1747699 w 1753365"/>
                        <a:gd name="connsiteY3" fmla="*/ 1393678 h 1719928"/>
                        <a:gd name="connsiteX4" fmla="*/ 1421449 w 1753365"/>
                        <a:gd name="connsiteY4" fmla="*/ 1719928 h 1719928"/>
                        <a:gd name="connsiteX5" fmla="*/ 40760 w 1753365"/>
                        <a:gd name="connsiteY5" fmla="*/ 1213151 h 1719928"/>
                        <a:gd name="connsiteX0" fmla="*/ 39983 w 1764238"/>
                        <a:gd name="connsiteY0" fmla="*/ 1201285 h 1719713"/>
                        <a:gd name="connsiteX1" fmla="*/ 453562 w 1764238"/>
                        <a:gd name="connsiteY1" fmla="*/ 356403 h 1719713"/>
                        <a:gd name="connsiteX2" fmla="*/ 1245969 w 1764238"/>
                        <a:gd name="connsiteY2" fmla="*/ 53551 h 1719713"/>
                        <a:gd name="connsiteX3" fmla="*/ 1758572 w 1764238"/>
                        <a:gd name="connsiteY3" fmla="*/ 1393463 h 1719713"/>
                        <a:gd name="connsiteX4" fmla="*/ 1432322 w 1764238"/>
                        <a:gd name="connsiteY4" fmla="*/ 1719713 h 1719713"/>
                        <a:gd name="connsiteX5" fmla="*/ 39983 w 1764238"/>
                        <a:gd name="connsiteY5" fmla="*/ 1201285 h 1719713"/>
                        <a:gd name="connsiteX0" fmla="*/ 39983 w 1764238"/>
                        <a:gd name="connsiteY0" fmla="*/ 1211762 h 1730190"/>
                        <a:gd name="connsiteX1" fmla="*/ 453562 w 1764238"/>
                        <a:gd name="connsiteY1" fmla="*/ 366880 h 1730190"/>
                        <a:gd name="connsiteX2" fmla="*/ 1245970 w 1764238"/>
                        <a:gd name="connsiteY2" fmla="*/ 52378 h 1730190"/>
                        <a:gd name="connsiteX3" fmla="*/ 1758572 w 1764238"/>
                        <a:gd name="connsiteY3" fmla="*/ 1403940 h 1730190"/>
                        <a:gd name="connsiteX4" fmla="*/ 1432322 w 1764238"/>
                        <a:gd name="connsiteY4" fmla="*/ 1730190 h 1730190"/>
                        <a:gd name="connsiteX5" fmla="*/ 39983 w 1764238"/>
                        <a:gd name="connsiteY5" fmla="*/ 1211762 h 1730190"/>
                        <a:gd name="connsiteX0" fmla="*/ 39983 w 1764238"/>
                        <a:gd name="connsiteY0" fmla="*/ 1211762 h 1732043"/>
                        <a:gd name="connsiteX1" fmla="*/ 453562 w 1764238"/>
                        <a:gd name="connsiteY1" fmla="*/ 366880 h 1732043"/>
                        <a:gd name="connsiteX2" fmla="*/ 1245970 w 1764238"/>
                        <a:gd name="connsiteY2" fmla="*/ 52378 h 1732043"/>
                        <a:gd name="connsiteX3" fmla="*/ 1758572 w 1764238"/>
                        <a:gd name="connsiteY3" fmla="*/ 1403940 h 1732043"/>
                        <a:gd name="connsiteX4" fmla="*/ 1432322 w 1764238"/>
                        <a:gd name="connsiteY4" fmla="*/ 1730190 h 1732043"/>
                        <a:gd name="connsiteX5" fmla="*/ 39983 w 1764238"/>
                        <a:gd name="connsiteY5" fmla="*/ 1211762 h 1732043"/>
                        <a:gd name="connsiteX0" fmla="*/ 39983 w 1758572"/>
                        <a:gd name="connsiteY0" fmla="*/ 1211762 h 1732043"/>
                        <a:gd name="connsiteX1" fmla="*/ 453562 w 1758572"/>
                        <a:gd name="connsiteY1" fmla="*/ 366880 h 1732043"/>
                        <a:gd name="connsiteX2" fmla="*/ 1245970 w 1758572"/>
                        <a:gd name="connsiteY2" fmla="*/ 52378 h 1732043"/>
                        <a:gd name="connsiteX3" fmla="*/ 1758572 w 1758572"/>
                        <a:gd name="connsiteY3" fmla="*/ 1403940 h 1732043"/>
                        <a:gd name="connsiteX4" fmla="*/ 1432322 w 1758572"/>
                        <a:gd name="connsiteY4" fmla="*/ 1730190 h 1732043"/>
                        <a:gd name="connsiteX5" fmla="*/ 39983 w 1758572"/>
                        <a:gd name="connsiteY5" fmla="*/ 1211762 h 1732043"/>
                        <a:gd name="connsiteX0" fmla="*/ 39983 w 1758572"/>
                        <a:gd name="connsiteY0" fmla="*/ 1214071 h 1734352"/>
                        <a:gd name="connsiteX1" fmla="*/ 453562 w 1758572"/>
                        <a:gd name="connsiteY1" fmla="*/ 369189 h 1734352"/>
                        <a:gd name="connsiteX2" fmla="*/ 1245970 w 1758572"/>
                        <a:gd name="connsiteY2" fmla="*/ 54687 h 1734352"/>
                        <a:gd name="connsiteX3" fmla="*/ 1758572 w 1758572"/>
                        <a:gd name="connsiteY3" fmla="*/ 1406249 h 1734352"/>
                        <a:gd name="connsiteX4" fmla="*/ 1432322 w 1758572"/>
                        <a:gd name="connsiteY4" fmla="*/ 1732499 h 1734352"/>
                        <a:gd name="connsiteX5" fmla="*/ 39983 w 1758572"/>
                        <a:gd name="connsiteY5" fmla="*/ 1214071 h 1734352"/>
                        <a:gd name="connsiteX0" fmla="*/ 59871 w 1778460"/>
                        <a:gd name="connsiteY0" fmla="*/ 1214071 h 1482904"/>
                        <a:gd name="connsiteX1" fmla="*/ 473450 w 1778460"/>
                        <a:gd name="connsiteY1" fmla="*/ 369189 h 1482904"/>
                        <a:gd name="connsiteX2" fmla="*/ 1265858 w 1778460"/>
                        <a:gd name="connsiteY2" fmla="*/ 54687 h 1482904"/>
                        <a:gd name="connsiteX3" fmla="*/ 1778460 w 1778460"/>
                        <a:gd name="connsiteY3" fmla="*/ 1406249 h 1482904"/>
                        <a:gd name="connsiteX4" fmla="*/ 59871 w 1778460"/>
                        <a:gd name="connsiteY4" fmla="*/ 1214071 h 1482904"/>
                        <a:gd name="connsiteX0" fmla="*/ 59871 w 1836075"/>
                        <a:gd name="connsiteY0" fmla="*/ 1214071 h 1482904"/>
                        <a:gd name="connsiteX1" fmla="*/ 473450 w 1836075"/>
                        <a:gd name="connsiteY1" fmla="*/ 369189 h 1482904"/>
                        <a:gd name="connsiteX2" fmla="*/ 1265858 w 1836075"/>
                        <a:gd name="connsiteY2" fmla="*/ 54687 h 1482904"/>
                        <a:gd name="connsiteX3" fmla="*/ 1778460 w 1836075"/>
                        <a:gd name="connsiteY3" fmla="*/ 1406249 h 1482904"/>
                        <a:gd name="connsiteX4" fmla="*/ 59871 w 1836075"/>
                        <a:gd name="connsiteY4" fmla="*/ 1214071 h 1482904"/>
                        <a:gd name="connsiteX0" fmla="*/ 41902 w 1541201"/>
                        <a:gd name="connsiteY0" fmla="*/ 1209615 h 1451559"/>
                        <a:gd name="connsiteX1" fmla="*/ 455481 w 1541201"/>
                        <a:gd name="connsiteY1" fmla="*/ 364733 h 1451559"/>
                        <a:gd name="connsiteX2" fmla="*/ 1247889 w 1541201"/>
                        <a:gd name="connsiteY2" fmla="*/ 50231 h 1451559"/>
                        <a:gd name="connsiteX3" fmla="*/ 1466734 w 1541201"/>
                        <a:gd name="connsiteY3" fmla="*/ 1369157 h 1451559"/>
                        <a:gd name="connsiteX4" fmla="*/ 41902 w 1541201"/>
                        <a:gd name="connsiteY4" fmla="*/ 1209615 h 1451559"/>
                        <a:gd name="connsiteX0" fmla="*/ 41902 w 1719928"/>
                        <a:gd name="connsiteY0" fmla="*/ 1209615 h 1632467"/>
                        <a:gd name="connsiteX1" fmla="*/ 455481 w 1719928"/>
                        <a:gd name="connsiteY1" fmla="*/ 364733 h 1632467"/>
                        <a:gd name="connsiteX2" fmla="*/ 1247889 w 1719928"/>
                        <a:gd name="connsiteY2" fmla="*/ 50231 h 1632467"/>
                        <a:gd name="connsiteX3" fmla="*/ 1466734 w 1719928"/>
                        <a:gd name="connsiteY3" fmla="*/ 1369157 h 1632467"/>
                        <a:gd name="connsiteX4" fmla="*/ 41902 w 1719928"/>
                        <a:gd name="connsiteY4" fmla="*/ 1209615 h 1632467"/>
                        <a:gd name="connsiteX0" fmla="*/ 41902 w 1669509"/>
                        <a:gd name="connsiteY0" fmla="*/ 1209615 h 1596237"/>
                        <a:gd name="connsiteX1" fmla="*/ 455481 w 1669509"/>
                        <a:gd name="connsiteY1" fmla="*/ 364733 h 1596237"/>
                        <a:gd name="connsiteX2" fmla="*/ 1247889 w 1669509"/>
                        <a:gd name="connsiteY2" fmla="*/ 50231 h 1596237"/>
                        <a:gd name="connsiteX3" fmla="*/ 1466734 w 1669509"/>
                        <a:gd name="connsiteY3" fmla="*/ 1369157 h 1596237"/>
                        <a:gd name="connsiteX4" fmla="*/ 41902 w 1669509"/>
                        <a:gd name="connsiteY4" fmla="*/ 1209615 h 1596237"/>
                        <a:gd name="connsiteX0" fmla="*/ 41902 w 1633599"/>
                        <a:gd name="connsiteY0" fmla="*/ 1209615 h 1588997"/>
                        <a:gd name="connsiteX1" fmla="*/ 455481 w 1633599"/>
                        <a:gd name="connsiteY1" fmla="*/ 364733 h 1588997"/>
                        <a:gd name="connsiteX2" fmla="*/ 1247889 w 1633599"/>
                        <a:gd name="connsiteY2" fmla="*/ 50231 h 1588997"/>
                        <a:gd name="connsiteX3" fmla="*/ 1466734 w 1633599"/>
                        <a:gd name="connsiteY3" fmla="*/ 1369157 h 1588997"/>
                        <a:gd name="connsiteX4" fmla="*/ 41902 w 1633599"/>
                        <a:gd name="connsiteY4" fmla="*/ 1209615 h 1588997"/>
                        <a:gd name="connsiteX0" fmla="*/ 41902 w 1662319"/>
                        <a:gd name="connsiteY0" fmla="*/ 1209615 h 1574510"/>
                        <a:gd name="connsiteX1" fmla="*/ 455481 w 1662319"/>
                        <a:gd name="connsiteY1" fmla="*/ 364733 h 1574510"/>
                        <a:gd name="connsiteX2" fmla="*/ 1247889 w 1662319"/>
                        <a:gd name="connsiteY2" fmla="*/ 50231 h 1574510"/>
                        <a:gd name="connsiteX3" fmla="*/ 1466734 w 1662319"/>
                        <a:gd name="connsiteY3" fmla="*/ 1369157 h 1574510"/>
                        <a:gd name="connsiteX4" fmla="*/ 41902 w 1662319"/>
                        <a:gd name="connsiteY4" fmla="*/ 1209615 h 1574510"/>
                        <a:gd name="connsiteX0" fmla="*/ 41902 w 1612111"/>
                        <a:gd name="connsiteY0" fmla="*/ 1209615 h 1538295"/>
                        <a:gd name="connsiteX1" fmla="*/ 455481 w 1612111"/>
                        <a:gd name="connsiteY1" fmla="*/ 364733 h 1538295"/>
                        <a:gd name="connsiteX2" fmla="*/ 1247889 w 1612111"/>
                        <a:gd name="connsiteY2" fmla="*/ 50231 h 1538295"/>
                        <a:gd name="connsiteX3" fmla="*/ 1466734 w 1612111"/>
                        <a:gd name="connsiteY3" fmla="*/ 1369157 h 1538295"/>
                        <a:gd name="connsiteX4" fmla="*/ 41902 w 1612111"/>
                        <a:gd name="connsiteY4" fmla="*/ 1209615 h 1538295"/>
                        <a:gd name="connsiteX0" fmla="*/ 41902 w 1669501"/>
                        <a:gd name="connsiteY0" fmla="*/ 1209615 h 1596230"/>
                        <a:gd name="connsiteX1" fmla="*/ 455481 w 1669501"/>
                        <a:gd name="connsiteY1" fmla="*/ 364733 h 1596230"/>
                        <a:gd name="connsiteX2" fmla="*/ 1247889 w 1669501"/>
                        <a:gd name="connsiteY2" fmla="*/ 50231 h 1596230"/>
                        <a:gd name="connsiteX3" fmla="*/ 1466734 w 1669501"/>
                        <a:gd name="connsiteY3" fmla="*/ 1369157 h 1596230"/>
                        <a:gd name="connsiteX4" fmla="*/ 41902 w 1669501"/>
                        <a:gd name="connsiteY4" fmla="*/ 1209615 h 159623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69501" h="1596230">
                          <a:moveTo>
                            <a:pt x="41902" y="1209615"/>
                          </a:moveTo>
                          <a:cubicBezTo>
                            <a:pt x="-126640" y="1042211"/>
                            <a:pt x="254483" y="557964"/>
                            <a:pt x="455481" y="364733"/>
                          </a:cubicBezTo>
                          <a:cubicBezTo>
                            <a:pt x="656479" y="171502"/>
                            <a:pt x="1079347" y="-117173"/>
                            <a:pt x="1247889" y="50231"/>
                          </a:cubicBezTo>
                          <a:cubicBezTo>
                            <a:pt x="1416431" y="217635"/>
                            <a:pt x="1961480" y="849536"/>
                            <a:pt x="1466734" y="1369157"/>
                          </a:cubicBezTo>
                          <a:cubicBezTo>
                            <a:pt x="971988" y="1888778"/>
                            <a:pt x="210444" y="1377019"/>
                            <a:pt x="41902" y="1209615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2" name="모서리가 둥근 직사각형 2"/>
                    <p:cNvSpPr/>
                    <p:nvPr/>
                  </p:nvSpPr>
                  <p:spPr>
                    <a:xfrm rot="2700000">
                      <a:off x="6192520" y="2435860"/>
                      <a:ext cx="140970" cy="136525"/>
                    </a:xfrm>
                    <a:custGeom>
                      <a:avLst/>
                      <a:gdLst>
                        <a:gd name="connsiteX0" fmla="*/ 0 w 1957462"/>
                        <a:gd name="connsiteY0" fmla="*/ 326250 h 1957462"/>
                        <a:gd name="connsiteX1" fmla="*/ 326250 w 1957462"/>
                        <a:gd name="connsiteY1" fmla="*/ 0 h 1957462"/>
                        <a:gd name="connsiteX2" fmla="*/ 1631212 w 1957462"/>
                        <a:gd name="connsiteY2" fmla="*/ 0 h 1957462"/>
                        <a:gd name="connsiteX3" fmla="*/ 1957462 w 1957462"/>
                        <a:gd name="connsiteY3" fmla="*/ 326250 h 1957462"/>
                        <a:gd name="connsiteX4" fmla="*/ 1957462 w 1957462"/>
                        <a:gd name="connsiteY4" fmla="*/ 1631212 h 1957462"/>
                        <a:gd name="connsiteX5" fmla="*/ 1631212 w 1957462"/>
                        <a:gd name="connsiteY5" fmla="*/ 1957462 h 1957462"/>
                        <a:gd name="connsiteX6" fmla="*/ 326250 w 1957462"/>
                        <a:gd name="connsiteY6" fmla="*/ 1957462 h 1957462"/>
                        <a:gd name="connsiteX7" fmla="*/ 0 w 1957462"/>
                        <a:gd name="connsiteY7" fmla="*/ 1631212 h 1957462"/>
                        <a:gd name="connsiteX8" fmla="*/ 0 w 1957462"/>
                        <a:gd name="connsiteY8" fmla="*/ 326250 h 1957462"/>
                        <a:gd name="connsiteX0" fmla="*/ 0 w 1957462"/>
                        <a:gd name="connsiteY0" fmla="*/ 326250 h 1957462"/>
                        <a:gd name="connsiteX1" fmla="*/ 326250 w 1957462"/>
                        <a:gd name="connsiteY1" fmla="*/ 0 h 1957462"/>
                        <a:gd name="connsiteX2" fmla="*/ 1631212 w 1957462"/>
                        <a:gd name="connsiteY2" fmla="*/ 0 h 1957462"/>
                        <a:gd name="connsiteX3" fmla="*/ 1957462 w 1957462"/>
                        <a:gd name="connsiteY3" fmla="*/ 326250 h 1957462"/>
                        <a:gd name="connsiteX4" fmla="*/ 1957462 w 1957462"/>
                        <a:gd name="connsiteY4" fmla="*/ 1631212 h 1957462"/>
                        <a:gd name="connsiteX5" fmla="*/ 1631212 w 1957462"/>
                        <a:gd name="connsiteY5" fmla="*/ 1957462 h 1957462"/>
                        <a:gd name="connsiteX6" fmla="*/ 326250 w 1957462"/>
                        <a:gd name="connsiteY6" fmla="*/ 1957462 h 1957462"/>
                        <a:gd name="connsiteX7" fmla="*/ 0 w 1957462"/>
                        <a:gd name="connsiteY7" fmla="*/ 326250 h 1957462"/>
                        <a:gd name="connsiteX0" fmla="*/ 163121 w 1794333"/>
                        <a:gd name="connsiteY0" fmla="*/ 1957462 h 1957462"/>
                        <a:gd name="connsiteX1" fmla="*/ 163121 w 1794333"/>
                        <a:gd name="connsiteY1" fmla="*/ 0 h 1957462"/>
                        <a:gd name="connsiteX2" fmla="*/ 1468083 w 1794333"/>
                        <a:gd name="connsiteY2" fmla="*/ 0 h 1957462"/>
                        <a:gd name="connsiteX3" fmla="*/ 1794333 w 1794333"/>
                        <a:gd name="connsiteY3" fmla="*/ 326250 h 1957462"/>
                        <a:gd name="connsiteX4" fmla="*/ 1794333 w 1794333"/>
                        <a:gd name="connsiteY4" fmla="*/ 1631212 h 1957462"/>
                        <a:gd name="connsiteX5" fmla="*/ 1468083 w 1794333"/>
                        <a:gd name="connsiteY5" fmla="*/ 1957462 h 1957462"/>
                        <a:gd name="connsiteX6" fmla="*/ 163121 w 1794333"/>
                        <a:gd name="connsiteY6" fmla="*/ 1957462 h 1957462"/>
                        <a:gd name="connsiteX0" fmla="*/ 163121 w 1794333"/>
                        <a:gd name="connsiteY0" fmla="*/ 1957462 h 1957462"/>
                        <a:gd name="connsiteX1" fmla="*/ 163121 w 1794333"/>
                        <a:gd name="connsiteY1" fmla="*/ 0 h 1957462"/>
                        <a:gd name="connsiteX2" fmla="*/ 1794333 w 1794333"/>
                        <a:gd name="connsiteY2" fmla="*/ 326250 h 1957462"/>
                        <a:gd name="connsiteX3" fmla="*/ 1794333 w 1794333"/>
                        <a:gd name="connsiteY3" fmla="*/ 1631212 h 1957462"/>
                        <a:gd name="connsiteX4" fmla="*/ 1468083 w 1794333"/>
                        <a:gd name="connsiteY4" fmla="*/ 1957462 h 1957462"/>
                        <a:gd name="connsiteX5" fmla="*/ 163121 w 1794333"/>
                        <a:gd name="connsiteY5" fmla="*/ 1957462 h 1957462"/>
                        <a:gd name="connsiteX0" fmla="*/ 163121 w 2048537"/>
                        <a:gd name="connsiteY0" fmla="*/ 1957462 h 1957462"/>
                        <a:gd name="connsiteX1" fmla="*/ 163121 w 2048537"/>
                        <a:gd name="connsiteY1" fmla="*/ 0 h 1957462"/>
                        <a:gd name="connsiteX2" fmla="*/ 1794333 w 2048537"/>
                        <a:gd name="connsiteY2" fmla="*/ 326250 h 1957462"/>
                        <a:gd name="connsiteX3" fmla="*/ 1794333 w 2048537"/>
                        <a:gd name="connsiteY3" fmla="*/ 1631212 h 1957462"/>
                        <a:gd name="connsiteX4" fmla="*/ 1468083 w 2048537"/>
                        <a:gd name="connsiteY4" fmla="*/ 1957462 h 1957462"/>
                        <a:gd name="connsiteX5" fmla="*/ 163121 w 2048537"/>
                        <a:gd name="connsiteY5" fmla="*/ 1957462 h 1957462"/>
                        <a:gd name="connsiteX0" fmla="*/ 297562 w 2182978"/>
                        <a:gd name="connsiteY0" fmla="*/ 1962346 h 1962346"/>
                        <a:gd name="connsiteX1" fmla="*/ 297562 w 2182978"/>
                        <a:gd name="connsiteY1" fmla="*/ 4884 h 1962346"/>
                        <a:gd name="connsiteX2" fmla="*/ 1928774 w 2182978"/>
                        <a:gd name="connsiteY2" fmla="*/ 331134 h 1962346"/>
                        <a:gd name="connsiteX3" fmla="*/ 1928774 w 2182978"/>
                        <a:gd name="connsiteY3" fmla="*/ 1636096 h 1962346"/>
                        <a:gd name="connsiteX4" fmla="*/ 1602524 w 2182978"/>
                        <a:gd name="connsiteY4" fmla="*/ 1962346 h 1962346"/>
                        <a:gd name="connsiteX5" fmla="*/ 297562 w 2182978"/>
                        <a:gd name="connsiteY5" fmla="*/ 1962346 h 1962346"/>
                        <a:gd name="connsiteX0" fmla="*/ 297562 w 2182978"/>
                        <a:gd name="connsiteY0" fmla="*/ 1962346 h 2107343"/>
                        <a:gd name="connsiteX1" fmla="*/ 297562 w 2182978"/>
                        <a:gd name="connsiteY1" fmla="*/ 4884 h 2107343"/>
                        <a:gd name="connsiteX2" fmla="*/ 1928774 w 2182978"/>
                        <a:gd name="connsiteY2" fmla="*/ 331134 h 2107343"/>
                        <a:gd name="connsiteX3" fmla="*/ 1928774 w 2182978"/>
                        <a:gd name="connsiteY3" fmla="*/ 1636096 h 2107343"/>
                        <a:gd name="connsiteX4" fmla="*/ 1602524 w 2182978"/>
                        <a:gd name="connsiteY4" fmla="*/ 1962346 h 2107343"/>
                        <a:gd name="connsiteX5" fmla="*/ 297562 w 2182978"/>
                        <a:gd name="connsiteY5" fmla="*/ 1962346 h 2107343"/>
                        <a:gd name="connsiteX0" fmla="*/ 181326 w 2072568"/>
                        <a:gd name="connsiteY0" fmla="*/ 1388321 h 1999949"/>
                        <a:gd name="connsiteX1" fmla="*/ 187152 w 2072568"/>
                        <a:gd name="connsiteY1" fmla="*/ 42487 h 1999949"/>
                        <a:gd name="connsiteX2" fmla="*/ 1818364 w 2072568"/>
                        <a:gd name="connsiteY2" fmla="*/ 368737 h 1999949"/>
                        <a:gd name="connsiteX3" fmla="*/ 1818364 w 2072568"/>
                        <a:gd name="connsiteY3" fmla="*/ 1673699 h 1999949"/>
                        <a:gd name="connsiteX4" fmla="*/ 1492114 w 2072568"/>
                        <a:gd name="connsiteY4" fmla="*/ 1999949 h 1999949"/>
                        <a:gd name="connsiteX5" fmla="*/ 181326 w 2072568"/>
                        <a:gd name="connsiteY5" fmla="*/ 1388321 h 1999949"/>
                        <a:gd name="connsiteX0" fmla="*/ 141155 w 2131423"/>
                        <a:gd name="connsiteY0" fmla="*/ 1431542 h 2002394"/>
                        <a:gd name="connsiteX1" fmla="*/ 246007 w 2131423"/>
                        <a:gd name="connsiteY1" fmla="*/ 44932 h 2002394"/>
                        <a:gd name="connsiteX2" fmla="*/ 1877219 w 2131423"/>
                        <a:gd name="connsiteY2" fmla="*/ 371182 h 2002394"/>
                        <a:gd name="connsiteX3" fmla="*/ 1877219 w 2131423"/>
                        <a:gd name="connsiteY3" fmla="*/ 1676144 h 2002394"/>
                        <a:gd name="connsiteX4" fmla="*/ 1550969 w 2131423"/>
                        <a:gd name="connsiteY4" fmla="*/ 2002394 h 2002394"/>
                        <a:gd name="connsiteX5" fmla="*/ 141155 w 2131423"/>
                        <a:gd name="connsiteY5" fmla="*/ 1431542 h 2002394"/>
                        <a:gd name="connsiteX0" fmla="*/ 8774 w 1823842"/>
                        <a:gd name="connsiteY0" fmla="*/ 1072214 h 1643066"/>
                        <a:gd name="connsiteX1" fmla="*/ 865055 w 1823842"/>
                        <a:gd name="connsiteY1" fmla="*/ 693334 h 1643066"/>
                        <a:gd name="connsiteX2" fmla="*/ 1744838 w 1823842"/>
                        <a:gd name="connsiteY2" fmla="*/ 11854 h 1643066"/>
                        <a:gd name="connsiteX3" fmla="*/ 1744838 w 1823842"/>
                        <a:gd name="connsiteY3" fmla="*/ 1316816 h 1643066"/>
                        <a:gd name="connsiteX4" fmla="*/ 1418588 w 1823842"/>
                        <a:gd name="connsiteY4" fmla="*/ 1643066 h 1643066"/>
                        <a:gd name="connsiteX5" fmla="*/ 8774 w 1823842"/>
                        <a:gd name="connsiteY5" fmla="*/ 1072214 h 1643066"/>
                        <a:gd name="connsiteX0" fmla="*/ 45633 w 1891618"/>
                        <a:gd name="connsiteY0" fmla="*/ 1116669 h 1687521"/>
                        <a:gd name="connsiteX1" fmla="*/ 476687 w 1891618"/>
                        <a:gd name="connsiteY1" fmla="*/ 324211 h 1687521"/>
                        <a:gd name="connsiteX2" fmla="*/ 1781697 w 1891618"/>
                        <a:gd name="connsiteY2" fmla="*/ 56309 h 1687521"/>
                        <a:gd name="connsiteX3" fmla="*/ 1781697 w 1891618"/>
                        <a:gd name="connsiteY3" fmla="*/ 1361271 h 1687521"/>
                        <a:gd name="connsiteX4" fmla="*/ 1455447 w 1891618"/>
                        <a:gd name="connsiteY4" fmla="*/ 1687521 h 1687521"/>
                        <a:gd name="connsiteX5" fmla="*/ 45633 w 1891618"/>
                        <a:gd name="connsiteY5" fmla="*/ 1116669 h 1687521"/>
                        <a:gd name="connsiteX0" fmla="*/ 39551 w 1885536"/>
                        <a:gd name="connsiteY0" fmla="*/ 1117385 h 1688237"/>
                        <a:gd name="connsiteX1" fmla="*/ 470605 w 1885536"/>
                        <a:gd name="connsiteY1" fmla="*/ 324927 h 1688237"/>
                        <a:gd name="connsiteX2" fmla="*/ 1775615 w 1885536"/>
                        <a:gd name="connsiteY2" fmla="*/ 57025 h 1688237"/>
                        <a:gd name="connsiteX3" fmla="*/ 1775615 w 1885536"/>
                        <a:gd name="connsiteY3" fmla="*/ 1361987 h 1688237"/>
                        <a:gd name="connsiteX4" fmla="*/ 1449365 w 1885536"/>
                        <a:gd name="connsiteY4" fmla="*/ 1688237 h 1688237"/>
                        <a:gd name="connsiteX5" fmla="*/ 39551 w 1885536"/>
                        <a:gd name="connsiteY5" fmla="*/ 1117385 h 1688237"/>
                        <a:gd name="connsiteX0" fmla="*/ 37020 w 1777054"/>
                        <a:gd name="connsiteY0" fmla="*/ 837838 h 1408690"/>
                        <a:gd name="connsiteX1" fmla="*/ 468074 w 1777054"/>
                        <a:gd name="connsiteY1" fmla="*/ 45380 h 1408690"/>
                        <a:gd name="connsiteX2" fmla="*/ 1091555 w 1777054"/>
                        <a:gd name="connsiteY2" fmla="*/ 202705 h 1408690"/>
                        <a:gd name="connsiteX3" fmla="*/ 1773084 w 1777054"/>
                        <a:gd name="connsiteY3" fmla="*/ 1082440 h 1408690"/>
                        <a:gd name="connsiteX4" fmla="*/ 1446834 w 1777054"/>
                        <a:gd name="connsiteY4" fmla="*/ 1408690 h 1408690"/>
                        <a:gd name="connsiteX5" fmla="*/ 37020 w 1777054"/>
                        <a:gd name="connsiteY5" fmla="*/ 837838 h 1408690"/>
                        <a:gd name="connsiteX0" fmla="*/ 38872 w 1780602"/>
                        <a:gd name="connsiteY0" fmla="*/ 1147905 h 1718757"/>
                        <a:gd name="connsiteX1" fmla="*/ 469926 w 1780602"/>
                        <a:gd name="connsiteY1" fmla="*/ 355447 h 1718757"/>
                        <a:gd name="connsiteX2" fmla="*/ 1262333 w 1780602"/>
                        <a:gd name="connsiteY2" fmla="*/ 52595 h 1718757"/>
                        <a:gd name="connsiteX3" fmla="*/ 1774936 w 1780602"/>
                        <a:gd name="connsiteY3" fmla="*/ 1392507 h 1718757"/>
                        <a:gd name="connsiteX4" fmla="*/ 1448686 w 1780602"/>
                        <a:gd name="connsiteY4" fmla="*/ 1718757 h 1718757"/>
                        <a:gd name="connsiteX5" fmla="*/ 38872 w 1780602"/>
                        <a:gd name="connsiteY5" fmla="*/ 1147905 h 1718757"/>
                        <a:gd name="connsiteX0" fmla="*/ 40760 w 1753365"/>
                        <a:gd name="connsiteY0" fmla="*/ 1213151 h 1719928"/>
                        <a:gd name="connsiteX1" fmla="*/ 442689 w 1753365"/>
                        <a:gd name="connsiteY1" fmla="*/ 356618 h 1719928"/>
                        <a:gd name="connsiteX2" fmla="*/ 1235096 w 1753365"/>
                        <a:gd name="connsiteY2" fmla="*/ 53766 h 1719928"/>
                        <a:gd name="connsiteX3" fmla="*/ 1747699 w 1753365"/>
                        <a:gd name="connsiteY3" fmla="*/ 1393678 h 1719928"/>
                        <a:gd name="connsiteX4" fmla="*/ 1421449 w 1753365"/>
                        <a:gd name="connsiteY4" fmla="*/ 1719928 h 1719928"/>
                        <a:gd name="connsiteX5" fmla="*/ 40760 w 1753365"/>
                        <a:gd name="connsiteY5" fmla="*/ 1213151 h 1719928"/>
                        <a:gd name="connsiteX0" fmla="*/ 39983 w 1764238"/>
                        <a:gd name="connsiteY0" fmla="*/ 1201285 h 1719713"/>
                        <a:gd name="connsiteX1" fmla="*/ 453562 w 1764238"/>
                        <a:gd name="connsiteY1" fmla="*/ 356403 h 1719713"/>
                        <a:gd name="connsiteX2" fmla="*/ 1245969 w 1764238"/>
                        <a:gd name="connsiteY2" fmla="*/ 53551 h 1719713"/>
                        <a:gd name="connsiteX3" fmla="*/ 1758572 w 1764238"/>
                        <a:gd name="connsiteY3" fmla="*/ 1393463 h 1719713"/>
                        <a:gd name="connsiteX4" fmla="*/ 1432322 w 1764238"/>
                        <a:gd name="connsiteY4" fmla="*/ 1719713 h 1719713"/>
                        <a:gd name="connsiteX5" fmla="*/ 39983 w 1764238"/>
                        <a:gd name="connsiteY5" fmla="*/ 1201285 h 1719713"/>
                        <a:gd name="connsiteX0" fmla="*/ 39983 w 1764238"/>
                        <a:gd name="connsiteY0" fmla="*/ 1211762 h 1730190"/>
                        <a:gd name="connsiteX1" fmla="*/ 453562 w 1764238"/>
                        <a:gd name="connsiteY1" fmla="*/ 366880 h 1730190"/>
                        <a:gd name="connsiteX2" fmla="*/ 1245970 w 1764238"/>
                        <a:gd name="connsiteY2" fmla="*/ 52378 h 1730190"/>
                        <a:gd name="connsiteX3" fmla="*/ 1758572 w 1764238"/>
                        <a:gd name="connsiteY3" fmla="*/ 1403940 h 1730190"/>
                        <a:gd name="connsiteX4" fmla="*/ 1432322 w 1764238"/>
                        <a:gd name="connsiteY4" fmla="*/ 1730190 h 1730190"/>
                        <a:gd name="connsiteX5" fmla="*/ 39983 w 1764238"/>
                        <a:gd name="connsiteY5" fmla="*/ 1211762 h 1730190"/>
                        <a:gd name="connsiteX0" fmla="*/ 39983 w 1764238"/>
                        <a:gd name="connsiteY0" fmla="*/ 1211762 h 1732043"/>
                        <a:gd name="connsiteX1" fmla="*/ 453562 w 1764238"/>
                        <a:gd name="connsiteY1" fmla="*/ 366880 h 1732043"/>
                        <a:gd name="connsiteX2" fmla="*/ 1245970 w 1764238"/>
                        <a:gd name="connsiteY2" fmla="*/ 52378 h 1732043"/>
                        <a:gd name="connsiteX3" fmla="*/ 1758572 w 1764238"/>
                        <a:gd name="connsiteY3" fmla="*/ 1403940 h 1732043"/>
                        <a:gd name="connsiteX4" fmla="*/ 1432322 w 1764238"/>
                        <a:gd name="connsiteY4" fmla="*/ 1730190 h 1732043"/>
                        <a:gd name="connsiteX5" fmla="*/ 39983 w 1764238"/>
                        <a:gd name="connsiteY5" fmla="*/ 1211762 h 1732043"/>
                        <a:gd name="connsiteX0" fmla="*/ 39983 w 1758572"/>
                        <a:gd name="connsiteY0" fmla="*/ 1211762 h 1732043"/>
                        <a:gd name="connsiteX1" fmla="*/ 453562 w 1758572"/>
                        <a:gd name="connsiteY1" fmla="*/ 366880 h 1732043"/>
                        <a:gd name="connsiteX2" fmla="*/ 1245970 w 1758572"/>
                        <a:gd name="connsiteY2" fmla="*/ 52378 h 1732043"/>
                        <a:gd name="connsiteX3" fmla="*/ 1758572 w 1758572"/>
                        <a:gd name="connsiteY3" fmla="*/ 1403940 h 1732043"/>
                        <a:gd name="connsiteX4" fmla="*/ 1432322 w 1758572"/>
                        <a:gd name="connsiteY4" fmla="*/ 1730190 h 1732043"/>
                        <a:gd name="connsiteX5" fmla="*/ 39983 w 1758572"/>
                        <a:gd name="connsiteY5" fmla="*/ 1211762 h 1732043"/>
                        <a:gd name="connsiteX0" fmla="*/ 39983 w 1758572"/>
                        <a:gd name="connsiteY0" fmla="*/ 1214071 h 1734352"/>
                        <a:gd name="connsiteX1" fmla="*/ 453562 w 1758572"/>
                        <a:gd name="connsiteY1" fmla="*/ 369189 h 1734352"/>
                        <a:gd name="connsiteX2" fmla="*/ 1245970 w 1758572"/>
                        <a:gd name="connsiteY2" fmla="*/ 54687 h 1734352"/>
                        <a:gd name="connsiteX3" fmla="*/ 1758572 w 1758572"/>
                        <a:gd name="connsiteY3" fmla="*/ 1406249 h 1734352"/>
                        <a:gd name="connsiteX4" fmla="*/ 1432322 w 1758572"/>
                        <a:gd name="connsiteY4" fmla="*/ 1732499 h 1734352"/>
                        <a:gd name="connsiteX5" fmla="*/ 39983 w 1758572"/>
                        <a:gd name="connsiteY5" fmla="*/ 1214071 h 1734352"/>
                        <a:gd name="connsiteX0" fmla="*/ 39983 w 1758572"/>
                        <a:gd name="connsiteY0" fmla="*/ 1279819 h 1800100"/>
                        <a:gd name="connsiteX1" fmla="*/ 453562 w 1758572"/>
                        <a:gd name="connsiteY1" fmla="*/ 434937 h 1800100"/>
                        <a:gd name="connsiteX2" fmla="*/ 878677 w 1758572"/>
                        <a:gd name="connsiteY2" fmla="*/ 101528 h 1800100"/>
                        <a:gd name="connsiteX3" fmla="*/ 1245970 w 1758572"/>
                        <a:gd name="connsiteY3" fmla="*/ 120435 h 1800100"/>
                        <a:gd name="connsiteX4" fmla="*/ 1758572 w 1758572"/>
                        <a:gd name="connsiteY4" fmla="*/ 1471997 h 1800100"/>
                        <a:gd name="connsiteX5" fmla="*/ 1432322 w 1758572"/>
                        <a:gd name="connsiteY5" fmla="*/ 1798247 h 1800100"/>
                        <a:gd name="connsiteX6" fmla="*/ 39983 w 1758572"/>
                        <a:gd name="connsiteY6" fmla="*/ 1279819 h 1800100"/>
                        <a:gd name="connsiteX0" fmla="*/ 35853 w 1754442"/>
                        <a:gd name="connsiteY0" fmla="*/ 1307093 h 1827374"/>
                        <a:gd name="connsiteX1" fmla="*/ 449432 w 1754442"/>
                        <a:gd name="connsiteY1" fmla="*/ 462211 h 1827374"/>
                        <a:gd name="connsiteX2" fmla="*/ 864692 w 1754442"/>
                        <a:gd name="connsiteY2" fmla="*/ 70799 h 1827374"/>
                        <a:gd name="connsiteX3" fmla="*/ 1241840 w 1754442"/>
                        <a:gd name="connsiteY3" fmla="*/ 147709 h 1827374"/>
                        <a:gd name="connsiteX4" fmla="*/ 1754442 w 1754442"/>
                        <a:gd name="connsiteY4" fmla="*/ 1499271 h 1827374"/>
                        <a:gd name="connsiteX5" fmla="*/ 1428192 w 1754442"/>
                        <a:gd name="connsiteY5" fmla="*/ 1825521 h 1827374"/>
                        <a:gd name="connsiteX6" fmla="*/ 35853 w 1754442"/>
                        <a:gd name="connsiteY6" fmla="*/ 1307093 h 1827374"/>
                        <a:gd name="connsiteX0" fmla="*/ 35853 w 1754442"/>
                        <a:gd name="connsiteY0" fmla="*/ 1307093 h 1827374"/>
                        <a:gd name="connsiteX1" fmla="*/ 449432 w 1754442"/>
                        <a:gd name="connsiteY1" fmla="*/ 462211 h 1827374"/>
                        <a:gd name="connsiteX2" fmla="*/ 864692 w 1754442"/>
                        <a:gd name="connsiteY2" fmla="*/ 70799 h 1827374"/>
                        <a:gd name="connsiteX3" fmla="*/ 1241840 w 1754442"/>
                        <a:gd name="connsiteY3" fmla="*/ 147709 h 1827374"/>
                        <a:gd name="connsiteX4" fmla="*/ 1754442 w 1754442"/>
                        <a:gd name="connsiteY4" fmla="*/ 1499271 h 1827374"/>
                        <a:gd name="connsiteX5" fmla="*/ 1428192 w 1754442"/>
                        <a:gd name="connsiteY5" fmla="*/ 1825521 h 1827374"/>
                        <a:gd name="connsiteX6" fmla="*/ 35853 w 1754442"/>
                        <a:gd name="connsiteY6" fmla="*/ 1307093 h 1827374"/>
                        <a:gd name="connsiteX0" fmla="*/ 35853 w 1754442"/>
                        <a:gd name="connsiteY0" fmla="*/ 1307093 h 1827374"/>
                        <a:gd name="connsiteX1" fmla="*/ 449432 w 1754442"/>
                        <a:gd name="connsiteY1" fmla="*/ 462211 h 1827374"/>
                        <a:gd name="connsiteX2" fmla="*/ 864692 w 1754442"/>
                        <a:gd name="connsiteY2" fmla="*/ 70799 h 1827374"/>
                        <a:gd name="connsiteX3" fmla="*/ 1241840 w 1754442"/>
                        <a:gd name="connsiteY3" fmla="*/ 147709 h 1827374"/>
                        <a:gd name="connsiteX4" fmla="*/ 1754442 w 1754442"/>
                        <a:gd name="connsiteY4" fmla="*/ 1499271 h 1827374"/>
                        <a:gd name="connsiteX5" fmla="*/ 1428192 w 1754442"/>
                        <a:gd name="connsiteY5" fmla="*/ 1825521 h 1827374"/>
                        <a:gd name="connsiteX6" fmla="*/ 35853 w 1754442"/>
                        <a:gd name="connsiteY6" fmla="*/ 1307093 h 1827374"/>
                        <a:gd name="connsiteX0" fmla="*/ 35853 w 1754442"/>
                        <a:gd name="connsiteY0" fmla="*/ 1307093 h 1827374"/>
                        <a:gd name="connsiteX1" fmla="*/ 449432 w 1754442"/>
                        <a:gd name="connsiteY1" fmla="*/ 462211 h 1827374"/>
                        <a:gd name="connsiteX2" fmla="*/ 864692 w 1754442"/>
                        <a:gd name="connsiteY2" fmla="*/ 70799 h 1827374"/>
                        <a:gd name="connsiteX3" fmla="*/ 1241840 w 1754442"/>
                        <a:gd name="connsiteY3" fmla="*/ 147709 h 1827374"/>
                        <a:gd name="connsiteX4" fmla="*/ 1754442 w 1754442"/>
                        <a:gd name="connsiteY4" fmla="*/ 1499271 h 1827374"/>
                        <a:gd name="connsiteX5" fmla="*/ 1428192 w 1754442"/>
                        <a:gd name="connsiteY5" fmla="*/ 1825521 h 1827374"/>
                        <a:gd name="connsiteX6" fmla="*/ 35853 w 1754442"/>
                        <a:gd name="connsiteY6" fmla="*/ 1307093 h 1827374"/>
                        <a:gd name="connsiteX0" fmla="*/ 38019 w 1756608"/>
                        <a:gd name="connsiteY0" fmla="*/ 1307093 h 1827374"/>
                        <a:gd name="connsiteX1" fmla="*/ 451598 w 1756608"/>
                        <a:gd name="connsiteY1" fmla="*/ 462211 h 1827374"/>
                        <a:gd name="connsiteX2" fmla="*/ 866858 w 1756608"/>
                        <a:gd name="connsiteY2" fmla="*/ 70799 h 1827374"/>
                        <a:gd name="connsiteX3" fmla="*/ 1244006 w 1756608"/>
                        <a:gd name="connsiteY3" fmla="*/ 147709 h 1827374"/>
                        <a:gd name="connsiteX4" fmla="*/ 1756608 w 1756608"/>
                        <a:gd name="connsiteY4" fmla="*/ 1499271 h 1827374"/>
                        <a:gd name="connsiteX5" fmla="*/ 1430358 w 1756608"/>
                        <a:gd name="connsiteY5" fmla="*/ 1825521 h 1827374"/>
                        <a:gd name="connsiteX6" fmla="*/ 38019 w 1756608"/>
                        <a:gd name="connsiteY6" fmla="*/ 1307093 h 1827374"/>
                        <a:gd name="connsiteX0" fmla="*/ 38019 w 1761921"/>
                        <a:gd name="connsiteY0" fmla="*/ 1241498 h 1761779"/>
                        <a:gd name="connsiteX1" fmla="*/ 451598 w 1761921"/>
                        <a:gd name="connsiteY1" fmla="*/ 396616 h 1761779"/>
                        <a:gd name="connsiteX2" fmla="*/ 866858 w 1761921"/>
                        <a:gd name="connsiteY2" fmla="*/ 5204 h 1761779"/>
                        <a:gd name="connsiteX3" fmla="*/ 1194734 w 1761921"/>
                        <a:gd name="connsiteY3" fmla="*/ 546138 h 1761779"/>
                        <a:gd name="connsiteX4" fmla="*/ 1756608 w 1761921"/>
                        <a:gd name="connsiteY4" fmla="*/ 1433676 h 1761779"/>
                        <a:gd name="connsiteX5" fmla="*/ 1430358 w 1761921"/>
                        <a:gd name="connsiteY5" fmla="*/ 1759926 h 1761779"/>
                        <a:gd name="connsiteX6" fmla="*/ 38019 w 1761921"/>
                        <a:gd name="connsiteY6" fmla="*/ 1241498 h 1761779"/>
                        <a:gd name="connsiteX0" fmla="*/ 38019 w 1761921"/>
                        <a:gd name="connsiteY0" fmla="*/ 1243068 h 1763349"/>
                        <a:gd name="connsiteX1" fmla="*/ 451598 w 1761921"/>
                        <a:gd name="connsiteY1" fmla="*/ 398186 h 1763349"/>
                        <a:gd name="connsiteX2" fmla="*/ 866858 w 1761921"/>
                        <a:gd name="connsiteY2" fmla="*/ 6774 h 1763349"/>
                        <a:gd name="connsiteX3" fmla="*/ 1194734 w 1761921"/>
                        <a:gd name="connsiteY3" fmla="*/ 547708 h 1763349"/>
                        <a:gd name="connsiteX4" fmla="*/ 1756608 w 1761921"/>
                        <a:gd name="connsiteY4" fmla="*/ 1435246 h 1763349"/>
                        <a:gd name="connsiteX5" fmla="*/ 1430358 w 1761921"/>
                        <a:gd name="connsiteY5" fmla="*/ 1761496 h 1763349"/>
                        <a:gd name="connsiteX6" fmla="*/ 38019 w 1761921"/>
                        <a:gd name="connsiteY6" fmla="*/ 1243068 h 1763349"/>
                        <a:gd name="connsiteX0" fmla="*/ 35963 w 1759865"/>
                        <a:gd name="connsiteY0" fmla="*/ 1230744 h 1751025"/>
                        <a:gd name="connsiteX1" fmla="*/ 449542 w 1759865"/>
                        <a:gd name="connsiteY1" fmla="*/ 385862 h 1751025"/>
                        <a:gd name="connsiteX2" fmla="*/ 875885 w 1759865"/>
                        <a:gd name="connsiteY2" fmla="*/ 5324 h 1751025"/>
                        <a:gd name="connsiteX3" fmla="*/ 1192678 w 1759865"/>
                        <a:gd name="connsiteY3" fmla="*/ 535384 h 1751025"/>
                        <a:gd name="connsiteX4" fmla="*/ 1754552 w 1759865"/>
                        <a:gd name="connsiteY4" fmla="*/ 1422922 h 1751025"/>
                        <a:gd name="connsiteX5" fmla="*/ 1428302 w 1759865"/>
                        <a:gd name="connsiteY5" fmla="*/ 1749172 h 1751025"/>
                        <a:gd name="connsiteX6" fmla="*/ 35963 w 1759865"/>
                        <a:gd name="connsiteY6" fmla="*/ 1230744 h 1751025"/>
                        <a:gd name="connsiteX0" fmla="*/ 39321 w 1763223"/>
                        <a:gd name="connsiteY0" fmla="*/ 1230744 h 1751025"/>
                        <a:gd name="connsiteX1" fmla="*/ 452900 w 1763223"/>
                        <a:gd name="connsiteY1" fmla="*/ 385862 h 1751025"/>
                        <a:gd name="connsiteX2" fmla="*/ 879243 w 1763223"/>
                        <a:gd name="connsiteY2" fmla="*/ 5324 h 1751025"/>
                        <a:gd name="connsiteX3" fmla="*/ 1196036 w 1763223"/>
                        <a:gd name="connsiteY3" fmla="*/ 535384 h 1751025"/>
                        <a:gd name="connsiteX4" fmla="*/ 1757910 w 1763223"/>
                        <a:gd name="connsiteY4" fmla="*/ 1422922 h 1751025"/>
                        <a:gd name="connsiteX5" fmla="*/ 1431660 w 1763223"/>
                        <a:gd name="connsiteY5" fmla="*/ 1749172 h 1751025"/>
                        <a:gd name="connsiteX6" fmla="*/ 39321 w 1763223"/>
                        <a:gd name="connsiteY6" fmla="*/ 1230744 h 1751025"/>
                        <a:gd name="connsiteX0" fmla="*/ 39321 w 1763223"/>
                        <a:gd name="connsiteY0" fmla="*/ 1225420 h 1745701"/>
                        <a:gd name="connsiteX1" fmla="*/ 452900 w 1763223"/>
                        <a:gd name="connsiteY1" fmla="*/ 380538 h 1745701"/>
                        <a:gd name="connsiteX2" fmla="*/ 879243 w 1763223"/>
                        <a:gd name="connsiteY2" fmla="*/ 0 h 1745701"/>
                        <a:gd name="connsiteX3" fmla="*/ 1196036 w 1763223"/>
                        <a:gd name="connsiteY3" fmla="*/ 530060 h 1745701"/>
                        <a:gd name="connsiteX4" fmla="*/ 1757910 w 1763223"/>
                        <a:gd name="connsiteY4" fmla="*/ 1417598 h 1745701"/>
                        <a:gd name="connsiteX5" fmla="*/ 1431660 w 1763223"/>
                        <a:gd name="connsiteY5" fmla="*/ 1743848 h 1745701"/>
                        <a:gd name="connsiteX6" fmla="*/ 39321 w 1763223"/>
                        <a:gd name="connsiteY6" fmla="*/ 1225420 h 1745701"/>
                        <a:gd name="connsiteX0" fmla="*/ 36073 w 1759975"/>
                        <a:gd name="connsiteY0" fmla="*/ 1221794 h 1742075"/>
                        <a:gd name="connsiteX1" fmla="*/ 449652 w 1759975"/>
                        <a:gd name="connsiteY1" fmla="*/ 376912 h 1742075"/>
                        <a:gd name="connsiteX2" fmla="*/ 887081 w 1759975"/>
                        <a:gd name="connsiteY2" fmla="*/ -1 h 1742075"/>
                        <a:gd name="connsiteX3" fmla="*/ 1192788 w 1759975"/>
                        <a:gd name="connsiteY3" fmla="*/ 526434 h 1742075"/>
                        <a:gd name="connsiteX4" fmla="*/ 1754662 w 1759975"/>
                        <a:gd name="connsiteY4" fmla="*/ 1413972 h 1742075"/>
                        <a:gd name="connsiteX5" fmla="*/ 1428412 w 1759975"/>
                        <a:gd name="connsiteY5" fmla="*/ 1740222 h 1742075"/>
                        <a:gd name="connsiteX6" fmla="*/ 36073 w 1759975"/>
                        <a:gd name="connsiteY6" fmla="*/ 1221794 h 1742075"/>
                        <a:gd name="connsiteX0" fmla="*/ 37936 w 1761838"/>
                        <a:gd name="connsiteY0" fmla="*/ 1221794 h 1742075"/>
                        <a:gd name="connsiteX1" fmla="*/ 451515 w 1761838"/>
                        <a:gd name="connsiteY1" fmla="*/ 376912 h 1742075"/>
                        <a:gd name="connsiteX2" fmla="*/ 888944 w 1761838"/>
                        <a:gd name="connsiteY2" fmla="*/ -1 h 1742075"/>
                        <a:gd name="connsiteX3" fmla="*/ 1194651 w 1761838"/>
                        <a:gd name="connsiteY3" fmla="*/ 526434 h 1742075"/>
                        <a:gd name="connsiteX4" fmla="*/ 1756525 w 1761838"/>
                        <a:gd name="connsiteY4" fmla="*/ 1413972 h 1742075"/>
                        <a:gd name="connsiteX5" fmla="*/ 1430275 w 1761838"/>
                        <a:gd name="connsiteY5" fmla="*/ 1740222 h 1742075"/>
                        <a:gd name="connsiteX6" fmla="*/ 37936 w 1761838"/>
                        <a:gd name="connsiteY6" fmla="*/ 1221794 h 1742075"/>
                        <a:gd name="connsiteX0" fmla="*/ 37936 w 1761838"/>
                        <a:gd name="connsiteY0" fmla="*/ 1221794 h 1742075"/>
                        <a:gd name="connsiteX1" fmla="*/ 451515 w 1761838"/>
                        <a:gd name="connsiteY1" fmla="*/ 376912 h 1742075"/>
                        <a:gd name="connsiteX2" fmla="*/ 888944 w 1761838"/>
                        <a:gd name="connsiteY2" fmla="*/ -1 h 1742075"/>
                        <a:gd name="connsiteX3" fmla="*/ 1194651 w 1761838"/>
                        <a:gd name="connsiteY3" fmla="*/ 526434 h 1742075"/>
                        <a:gd name="connsiteX4" fmla="*/ 1756525 w 1761838"/>
                        <a:gd name="connsiteY4" fmla="*/ 1413972 h 1742075"/>
                        <a:gd name="connsiteX5" fmla="*/ 1430275 w 1761838"/>
                        <a:gd name="connsiteY5" fmla="*/ 1740222 h 1742075"/>
                        <a:gd name="connsiteX6" fmla="*/ 37936 w 1761838"/>
                        <a:gd name="connsiteY6" fmla="*/ 1221794 h 1742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61838" h="1742075">
                          <a:moveTo>
                            <a:pt x="37936" y="1221794"/>
                          </a:moveTo>
                          <a:cubicBezTo>
                            <a:pt x="-125191" y="994576"/>
                            <a:pt x="280117" y="551544"/>
                            <a:pt x="451515" y="376912"/>
                          </a:cubicBezTo>
                          <a:cubicBezTo>
                            <a:pt x="622913" y="202280"/>
                            <a:pt x="702678" y="129753"/>
                            <a:pt x="888944" y="-1"/>
                          </a:cubicBezTo>
                          <a:cubicBezTo>
                            <a:pt x="895373" y="244850"/>
                            <a:pt x="1050054" y="290772"/>
                            <a:pt x="1194651" y="526434"/>
                          </a:cubicBezTo>
                          <a:cubicBezTo>
                            <a:pt x="1339248" y="762096"/>
                            <a:pt x="1717254" y="1211674"/>
                            <a:pt x="1756525" y="1413972"/>
                          </a:cubicBezTo>
                          <a:cubicBezTo>
                            <a:pt x="1795796" y="1616270"/>
                            <a:pt x="1610458" y="1740222"/>
                            <a:pt x="1430275" y="1740222"/>
                          </a:cubicBezTo>
                          <a:cubicBezTo>
                            <a:pt x="814713" y="1769347"/>
                            <a:pt x="201063" y="1449012"/>
                            <a:pt x="37936" y="1221794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3" name="모서리가 둥근 직사각형 2"/>
                    <p:cNvSpPr/>
                    <p:nvPr/>
                  </p:nvSpPr>
                  <p:spPr>
                    <a:xfrm rot="18900000" flipH="1">
                      <a:off x="6483985" y="2266950"/>
                      <a:ext cx="143510" cy="150495"/>
                    </a:xfrm>
                    <a:custGeom>
                      <a:avLst/>
                      <a:gdLst>
                        <a:gd name="connsiteX0" fmla="*/ 0 w 1957462"/>
                        <a:gd name="connsiteY0" fmla="*/ 326250 h 1957462"/>
                        <a:gd name="connsiteX1" fmla="*/ 326250 w 1957462"/>
                        <a:gd name="connsiteY1" fmla="*/ 0 h 1957462"/>
                        <a:gd name="connsiteX2" fmla="*/ 1631212 w 1957462"/>
                        <a:gd name="connsiteY2" fmla="*/ 0 h 1957462"/>
                        <a:gd name="connsiteX3" fmla="*/ 1957462 w 1957462"/>
                        <a:gd name="connsiteY3" fmla="*/ 326250 h 1957462"/>
                        <a:gd name="connsiteX4" fmla="*/ 1957462 w 1957462"/>
                        <a:gd name="connsiteY4" fmla="*/ 1631212 h 1957462"/>
                        <a:gd name="connsiteX5" fmla="*/ 1631212 w 1957462"/>
                        <a:gd name="connsiteY5" fmla="*/ 1957462 h 1957462"/>
                        <a:gd name="connsiteX6" fmla="*/ 326250 w 1957462"/>
                        <a:gd name="connsiteY6" fmla="*/ 1957462 h 1957462"/>
                        <a:gd name="connsiteX7" fmla="*/ 0 w 1957462"/>
                        <a:gd name="connsiteY7" fmla="*/ 1631212 h 1957462"/>
                        <a:gd name="connsiteX8" fmla="*/ 0 w 1957462"/>
                        <a:gd name="connsiteY8" fmla="*/ 326250 h 1957462"/>
                        <a:gd name="connsiteX0" fmla="*/ 0 w 1957462"/>
                        <a:gd name="connsiteY0" fmla="*/ 326250 h 1957462"/>
                        <a:gd name="connsiteX1" fmla="*/ 326250 w 1957462"/>
                        <a:gd name="connsiteY1" fmla="*/ 0 h 1957462"/>
                        <a:gd name="connsiteX2" fmla="*/ 1631212 w 1957462"/>
                        <a:gd name="connsiteY2" fmla="*/ 0 h 1957462"/>
                        <a:gd name="connsiteX3" fmla="*/ 1957462 w 1957462"/>
                        <a:gd name="connsiteY3" fmla="*/ 326250 h 1957462"/>
                        <a:gd name="connsiteX4" fmla="*/ 1957462 w 1957462"/>
                        <a:gd name="connsiteY4" fmla="*/ 1631212 h 1957462"/>
                        <a:gd name="connsiteX5" fmla="*/ 1631212 w 1957462"/>
                        <a:gd name="connsiteY5" fmla="*/ 1957462 h 1957462"/>
                        <a:gd name="connsiteX6" fmla="*/ 326250 w 1957462"/>
                        <a:gd name="connsiteY6" fmla="*/ 1957462 h 1957462"/>
                        <a:gd name="connsiteX7" fmla="*/ 0 w 1957462"/>
                        <a:gd name="connsiteY7" fmla="*/ 326250 h 1957462"/>
                        <a:gd name="connsiteX0" fmla="*/ 163121 w 1794333"/>
                        <a:gd name="connsiteY0" fmla="*/ 1957462 h 1957462"/>
                        <a:gd name="connsiteX1" fmla="*/ 163121 w 1794333"/>
                        <a:gd name="connsiteY1" fmla="*/ 0 h 1957462"/>
                        <a:gd name="connsiteX2" fmla="*/ 1468083 w 1794333"/>
                        <a:gd name="connsiteY2" fmla="*/ 0 h 1957462"/>
                        <a:gd name="connsiteX3" fmla="*/ 1794333 w 1794333"/>
                        <a:gd name="connsiteY3" fmla="*/ 326250 h 1957462"/>
                        <a:gd name="connsiteX4" fmla="*/ 1794333 w 1794333"/>
                        <a:gd name="connsiteY4" fmla="*/ 1631212 h 1957462"/>
                        <a:gd name="connsiteX5" fmla="*/ 1468083 w 1794333"/>
                        <a:gd name="connsiteY5" fmla="*/ 1957462 h 1957462"/>
                        <a:gd name="connsiteX6" fmla="*/ 163121 w 1794333"/>
                        <a:gd name="connsiteY6" fmla="*/ 1957462 h 1957462"/>
                        <a:gd name="connsiteX0" fmla="*/ 163121 w 1794333"/>
                        <a:gd name="connsiteY0" fmla="*/ 1957462 h 1957462"/>
                        <a:gd name="connsiteX1" fmla="*/ 163121 w 1794333"/>
                        <a:gd name="connsiteY1" fmla="*/ 0 h 1957462"/>
                        <a:gd name="connsiteX2" fmla="*/ 1794333 w 1794333"/>
                        <a:gd name="connsiteY2" fmla="*/ 326250 h 1957462"/>
                        <a:gd name="connsiteX3" fmla="*/ 1794333 w 1794333"/>
                        <a:gd name="connsiteY3" fmla="*/ 1631212 h 1957462"/>
                        <a:gd name="connsiteX4" fmla="*/ 1468083 w 1794333"/>
                        <a:gd name="connsiteY4" fmla="*/ 1957462 h 1957462"/>
                        <a:gd name="connsiteX5" fmla="*/ 163121 w 1794333"/>
                        <a:gd name="connsiteY5" fmla="*/ 1957462 h 1957462"/>
                        <a:gd name="connsiteX0" fmla="*/ 163121 w 2048537"/>
                        <a:gd name="connsiteY0" fmla="*/ 1957462 h 1957462"/>
                        <a:gd name="connsiteX1" fmla="*/ 163121 w 2048537"/>
                        <a:gd name="connsiteY1" fmla="*/ 0 h 1957462"/>
                        <a:gd name="connsiteX2" fmla="*/ 1794333 w 2048537"/>
                        <a:gd name="connsiteY2" fmla="*/ 326250 h 1957462"/>
                        <a:gd name="connsiteX3" fmla="*/ 1794333 w 2048537"/>
                        <a:gd name="connsiteY3" fmla="*/ 1631212 h 1957462"/>
                        <a:gd name="connsiteX4" fmla="*/ 1468083 w 2048537"/>
                        <a:gd name="connsiteY4" fmla="*/ 1957462 h 1957462"/>
                        <a:gd name="connsiteX5" fmla="*/ 163121 w 2048537"/>
                        <a:gd name="connsiteY5" fmla="*/ 1957462 h 1957462"/>
                        <a:gd name="connsiteX0" fmla="*/ 297562 w 2182978"/>
                        <a:gd name="connsiteY0" fmla="*/ 1962346 h 1962346"/>
                        <a:gd name="connsiteX1" fmla="*/ 297562 w 2182978"/>
                        <a:gd name="connsiteY1" fmla="*/ 4884 h 1962346"/>
                        <a:gd name="connsiteX2" fmla="*/ 1928774 w 2182978"/>
                        <a:gd name="connsiteY2" fmla="*/ 331134 h 1962346"/>
                        <a:gd name="connsiteX3" fmla="*/ 1928774 w 2182978"/>
                        <a:gd name="connsiteY3" fmla="*/ 1636096 h 1962346"/>
                        <a:gd name="connsiteX4" fmla="*/ 1602524 w 2182978"/>
                        <a:gd name="connsiteY4" fmla="*/ 1962346 h 1962346"/>
                        <a:gd name="connsiteX5" fmla="*/ 297562 w 2182978"/>
                        <a:gd name="connsiteY5" fmla="*/ 1962346 h 1962346"/>
                        <a:gd name="connsiteX0" fmla="*/ 297562 w 2182978"/>
                        <a:gd name="connsiteY0" fmla="*/ 1962346 h 2107343"/>
                        <a:gd name="connsiteX1" fmla="*/ 297562 w 2182978"/>
                        <a:gd name="connsiteY1" fmla="*/ 4884 h 2107343"/>
                        <a:gd name="connsiteX2" fmla="*/ 1928774 w 2182978"/>
                        <a:gd name="connsiteY2" fmla="*/ 331134 h 2107343"/>
                        <a:gd name="connsiteX3" fmla="*/ 1928774 w 2182978"/>
                        <a:gd name="connsiteY3" fmla="*/ 1636096 h 2107343"/>
                        <a:gd name="connsiteX4" fmla="*/ 1602524 w 2182978"/>
                        <a:gd name="connsiteY4" fmla="*/ 1962346 h 2107343"/>
                        <a:gd name="connsiteX5" fmla="*/ 297562 w 2182978"/>
                        <a:gd name="connsiteY5" fmla="*/ 1962346 h 2107343"/>
                        <a:gd name="connsiteX0" fmla="*/ 181326 w 2072568"/>
                        <a:gd name="connsiteY0" fmla="*/ 1388321 h 1999949"/>
                        <a:gd name="connsiteX1" fmla="*/ 187152 w 2072568"/>
                        <a:gd name="connsiteY1" fmla="*/ 42487 h 1999949"/>
                        <a:gd name="connsiteX2" fmla="*/ 1818364 w 2072568"/>
                        <a:gd name="connsiteY2" fmla="*/ 368737 h 1999949"/>
                        <a:gd name="connsiteX3" fmla="*/ 1818364 w 2072568"/>
                        <a:gd name="connsiteY3" fmla="*/ 1673699 h 1999949"/>
                        <a:gd name="connsiteX4" fmla="*/ 1492114 w 2072568"/>
                        <a:gd name="connsiteY4" fmla="*/ 1999949 h 1999949"/>
                        <a:gd name="connsiteX5" fmla="*/ 181326 w 2072568"/>
                        <a:gd name="connsiteY5" fmla="*/ 1388321 h 1999949"/>
                        <a:gd name="connsiteX0" fmla="*/ 141155 w 2131423"/>
                        <a:gd name="connsiteY0" fmla="*/ 1431542 h 2002394"/>
                        <a:gd name="connsiteX1" fmla="*/ 246007 w 2131423"/>
                        <a:gd name="connsiteY1" fmla="*/ 44932 h 2002394"/>
                        <a:gd name="connsiteX2" fmla="*/ 1877219 w 2131423"/>
                        <a:gd name="connsiteY2" fmla="*/ 371182 h 2002394"/>
                        <a:gd name="connsiteX3" fmla="*/ 1877219 w 2131423"/>
                        <a:gd name="connsiteY3" fmla="*/ 1676144 h 2002394"/>
                        <a:gd name="connsiteX4" fmla="*/ 1550969 w 2131423"/>
                        <a:gd name="connsiteY4" fmla="*/ 2002394 h 2002394"/>
                        <a:gd name="connsiteX5" fmla="*/ 141155 w 2131423"/>
                        <a:gd name="connsiteY5" fmla="*/ 1431542 h 2002394"/>
                        <a:gd name="connsiteX0" fmla="*/ 8774 w 1823842"/>
                        <a:gd name="connsiteY0" fmla="*/ 1072214 h 1643066"/>
                        <a:gd name="connsiteX1" fmla="*/ 865055 w 1823842"/>
                        <a:gd name="connsiteY1" fmla="*/ 693334 h 1643066"/>
                        <a:gd name="connsiteX2" fmla="*/ 1744838 w 1823842"/>
                        <a:gd name="connsiteY2" fmla="*/ 11854 h 1643066"/>
                        <a:gd name="connsiteX3" fmla="*/ 1744838 w 1823842"/>
                        <a:gd name="connsiteY3" fmla="*/ 1316816 h 1643066"/>
                        <a:gd name="connsiteX4" fmla="*/ 1418588 w 1823842"/>
                        <a:gd name="connsiteY4" fmla="*/ 1643066 h 1643066"/>
                        <a:gd name="connsiteX5" fmla="*/ 8774 w 1823842"/>
                        <a:gd name="connsiteY5" fmla="*/ 1072214 h 1643066"/>
                        <a:gd name="connsiteX0" fmla="*/ 45633 w 1891618"/>
                        <a:gd name="connsiteY0" fmla="*/ 1116669 h 1687521"/>
                        <a:gd name="connsiteX1" fmla="*/ 476687 w 1891618"/>
                        <a:gd name="connsiteY1" fmla="*/ 324211 h 1687521"/>
                        <a:gd name="connsiteX2" fmla="*/ 1781697 w 1891618"/>
                        <a:gd name="connsiteY2" fmla="*/ 56309 h 1687521"/>
                        <a:gd name="connsiteX3" fmla="*/ 1781697 w 1891618"/>
                        <a:gd name="connsiteY3" fmla="*/ 1361271 h 1687521"/>
                        <a:gd name="connsiteX4" fmla="*/ 1455447 w 1891618"/>
                        <a:gd name="connsiteY4" fmla="*/ 1687521 h 1687521"/>
                        <a:gd name="connsiteX5" fmla="*/ 45633 w 1891618"/>
                        <a:gd name="connsiteY5" fmla="*/ 1116669 h 1687521"/>
                        <a:gd name="connsiteX0" fmla="*/ 39551 w 1885536"/>
                        <a:gd name="connsiteY0" fmla="*/ 1117385 h 1688237"/>
                        <a:gd name="connsiteX1" fmla="*/ 470605 w 1885536"/>
                        <a:gd name="connsiteY1" fmla="*/ 324927 h 1688237"/>
                        <a:gd name="connsiteX2" fmla="*/ 1775615 w 1885536"/>
                        <a:gd name="connsiteY2" fmla="*/ 57025 h 1688237"/>
                        <a:gd name="connsiteX3" fmla="*/ 1775615 w 1885536"/>
                        <a:gd name="connsiteY3" fmla="*/ 1361987 h 1688237"/>
                        <a:gd name="connsiteX4" fmla="*/ 1449365 w 1885536"/>
                        <a:gd name="connsiteY4" fmla="*/ 1688237 h 1688237"/>
                        <a:gd name="connsiteX5" fmla="*/ 39551 w 1885536"/>
                        <a:gd name="connsiteY5" fmla="*/ 1117385 h 1688237"/>
                        <a:gd name="connsiteX0" fmla="*/ 37020 w 1777054"/>
                        <a:gd name="connsiteY0" fmla="*/ 837838 h 1408690"/>
                        <a:gd name="connsiteX1" fmla="*/ 468074 w 1777054"/>
                        <a:gd name="connsiteY1" fmla="*/ 45380 h 1408690"/>
                        <a:gd name="connsiteX2" fmla="*/ 1091555 w 1777054"/>
                        <a:gd name="connsiteY2" fmla="*/ 202705 h 1408690"/>
                        <a:gd name="connsiteX3" fmla="*/ 1773084 w 1777054"/>
                        <a:gd name="connsiteY3" fmla="*/ 1082440 h 1408690"/>
                        <a:gd name="connsiteX4" fmla="*/ 1446834 w 1777054"/>
                        <a:gd name="connsiteY4" fmla="*/ 1408690 h 1408690"/>
                        <a:gd name="connsiteX5" fmla="*/ 37020 w 1777054"/>
                        <a:gd name="connsiteY5" fmla="*/ 837838 h 1408690"/>
                        <a:gd name="connsiteX0" fmla="*/ 38872 w 1780602"/>
                        <a:gd name="connsiteY0" fmla="*/ 1147905 h 1718757"/>
                        <a:gd name="connsiteX1" fmla="*/ 469926 w 1780602"/>
                        <a:gd name="connsiteY1" fmla="*/ 355447 h 1718757"/>
                        <a:gd name="connsiteX2" fmla="*/ 1262333 w 1780602"/>
                        <a:gd name="connsiteY2" fmla="*/ 52595 h 1718757"/>
                        <a:gd name="connsiteX3" fmla="*/ 1774936 w 1780602"/>
                        <a:gd name="connsiteY3" fmla="*/ 1392507 h 1718757"/>
                        <a:gd name="connsiteX4" fmla="*/ 1448686 w 1780602"/>
                        <a:gd name="connsiteY4" fmla="*/ 1718757 h 1718757"/>
                        <a:gd name="connsiteX5" fmla="*/ 38872 w 1780602"/>
                        <a:gd name="connsiteY5" fmla="*/ 1147905 h 1718757"/>
                        <a:gd name="connsiteX0" fmla="*/ 40760 w 1753365"/>
                        <a:gd name="connsiteY0" fmla="*/ 1213151 h 1719928"/>
                        <a:gd name="connsiteX1" fmla="*/ 442689 w 1753365"/>
                        <a:gd name="connsiteY1" fmla="*/ 356618 h 1719928"/>
                        <a:gd name="connsiteX2" fmla="*/ 1235096 w 1753365"/>
                        <a:gd name="connsiteY2" fmla="*/ 53766 h 1719928"/>
                        <a:gd name="connsiteX3" fmla="*/ 1747699 w 1753365"/>
                        <a:gd name="connsiteY3" fmla="*/ 1393678 h 1719928"/>
                        <a:gd name="connsiteX4" fmla="*/ 1421449 w 1753365"/>
                        <a:gd name="connsiteY4" fmla="*/ 1719928 h 1719928"/>
                        <a:gd name="connsiteX5" fmla="*/ 40760 w 1753365"/>
                        <a:gd name="connsiteY5" fmla="*/ 1213151 h 1719928"/>
                        <a:gd name="connsiteX0" fmla="*/ 39983 w 1764238"/>
                        <a:gd name="connsiteY0" fmla="*/ 1201285 h 1719713"/>
                        <a:gd name="connsiteX1" fmla="*/ 453562 w 1764238"/>
                        <a:gd name="connsiteY1" fmla="*/ 356403 h 1719713"/>
                        <a:gd name="connsiteX2" fmla="*/ 1245969 w 1764238"/>
                        <a:gd name="connsiteY2" fmla="*/ 53551 h 1719713"/>
                        <a:gd name="connsiteX3" fmla="*/ 1758572 w 1764238"/>
                        <a:gd name="connsiteY3" fmla="*/ 1393463 h 1719713"/>
                        <a:gd name="connsiteX4" fmla="*/ 1432322 w 1764238"/>
                        <a:gd name="connsiteY4" fmla="*/ 1719713 h 1719713"/>
                        <a:gd name="connsiteX5" fmla="*/ 39983 w 1764238"/>
                        <a:gd name="connsiteY5" fmla="*/ 1201285 h 1719713"/>
                        <a:gd name="connsiteX0" fmla="*/ 39983 w 1764238"/>
                        <a:gd name="connsiteY0" fmla="*/ 1211762 h 1730190"/>
                        <a:gd name="connsiteX1" fmla="*/ 453562 w 1764238"/>
                        <a:gd name="connsiteY1" fmla="*/ 366880 h 1730190"/>
                        <a:gd name="connsiteX2" fmla="*/ 1245970 w 1764238"/>
                        <a:gd name="connsiteY2" fmla="*/ 52378 h 1730190"/>
                        <a:gd name="connsiteX3" fmla="*/ 1758572 w 1764238"/>
                        <a:gd name="connsiteY3" fmla="*/ 1403940 h 1730190"/>
                        <a:gd name="connsiteX4" fmla="*/ 1432322 w 1764238"/>
                        <a:gd name="connsiteY4" fmla="*/ 1730190 h 1730190"/>
                        <a:gd name="connsiteX5" fmla="*/ 39983 w 1764238"/>
                        <a:gd name="connsiteY5" fmla="*/ 1211762 h 1730190"/>
                        <a:gd name="connsiteX0" fmla="*/ 39983 w 1764238"/>
                        <a:gd name="connsiteY0" fmla="*/ 1211762 h 1732043"/>
                        <a:gd name="connsiteX1" fmla="*/ 453562 w 1764238"/>
                        <a:gd name="connsiteY1" fmla="*/ 366880 h 1732043"/>
                        <a:gd name="connsiteX2" fmla="*/ 1245970 w 1764238"/>
                        <a:gd name="connsiteY2" fmla="*/ 52378 h 1732043"/>
                        <a:gd name="connsiteX3" fmla="*/ 1758572 w 1764238"/>
                        <a:gd name="connsiteY3" fmla="*/ 1403940 h 1732043"/>
                        <a:gd name="connsiteX4" fmla="*/ 1432322 w 1764238"/>
                        <a:gd name="connsiteY4" fmla="*/ 1730190 h 1732043"/>
                        <a:gd name="connsiteX5" fmla="*/ 39983 w 1764238"/>
                        <a:gd name="connsiteY5" fmla="*/ 1211762 h 1732043"/>
                        <a:gd name="connsiteX0" fmla="*/ 39983 w 1758572"/>
                        <a:gd name="connsiteY0" fmla="*/ 1211762 h 1732043"/>
                        <a:gd name="connsiteX1" fmla="*/ 453562 w 1758572"/>
                        <a:gd name="connsiteY1" fmla="*/ 366880 h 1732043"/>
                        <a:gd name="connsiteX2" fmla="*/ 1245970 w 1758572"/>
                        <a:gd name="connsiteY2" fmla="*/ 52378 h 1732043"/>
                        <a:gd name="connsiteX3" fmla="*/ 1758572 w 1758572"/>
                        <a:gd name="connsiteY3" fmla="*/ 1403940 h 1732043"/>
                        <a:gd name="connsiteX4" fmla="*/ 1432322 w 1758572"/>
                        <a:gd name="connsiteY4" fmla="*/ 1730190 h 1732043"/>
                        <a:gd name="connsiteX5" fmla="*/ 39983 w 1758572"/>
                        <a:gd name="connsiteY5" fmla="*/ 1211762 h 1732043"/>
                        <a:gd name="connsiteX0" fmla="*/ 39983 w 1758572"/>
                        <a:gd name="connsiteY0" fmla="*/ 1214071 h 1734352"/>
                        <a:gd name="connsiteX1" fmla="*/ 453562 w 1758572"/>
                        <a:gd name="connsiteY1" fmla="*/ 369189 h 1734352"/>
                        <a:gd name="connsiteX2" fmla="*/ 1245970 w 1758572"/>
                        <a:gd name="connsiteY2" fmla="*/ 54687 h 1734352"/>
                        <a:gd name="connsiteX3" fmla="*/ 1758572 w 1758572"/>
                        <a:gd name="connsiteY3" fmla="*/ 1406249 h 1734352"/>
                        <a:gd name="connsiteX4" fmla="*/ 1432322 w 1758572"/>
                        <a:gd name="connsiteY4" fmla="*/ 1732499 h 1734352"/>
                        <a:gd name="connsiteX5" fmla="*/ 39983 w 1758572"/>
                        <a:gd name="connsiteY5" fmla="*/ 1214071 h 1734352"/>
                        <a:gd name="connsiteX0" fmla="*/ 39983 w 1758572"/>
                        <a:gd name="connsiteY0" fmla="*/ 1279819 h 1800100"/>
                        <a:gd name="connsiteX1" fmla="*/ 453562 w 1758572"/>
                        <a:gd name="connsiteY1" fmla="*/ 434937 h 1800100"/>
                        <a:gd name="connsiteX2" fmla="*/ 878677 w 1758572"/>
                        <a:gd name="connsiteY2" fmla="*/ 101528 h 1800100"/>
                        <a:gd name="connsiteX3" fmla="*/ 1245970 w 1758572"/>
                        <a:gd name="connsiteY3" fmla="*/ 120435 h 1800100"/>
                        <a:gd name="connsiteX4" fmla="*/ 1758572 w 1758572"/>
                        <a:gd name="connsiteY4" fmla="*/ 1471997 h 1800100"/>
                        <a:gd name="connsiteX5" fmla="*/ 1432322 w 1758572"/>
                        <a:gd name="connsiteY5" fmla="*/ 1798247 h 1800100"/>
                        <a:gd name="connsiteX6" fmla="*/ 39983 w 1758572"/>
                        <a:gd name="connsiteY6" fmla="*/ 1279819 h 1800100"/>
                        <a:gd name="connsiteX0" fmla="*/ 35853 w 1754442"/>
                        <a:gd name="connsiteY0" fmla="*/ 1307093 h 1827374"/>
                        <a:gd name="connsiteX1" fmla="*/ 449432 w 1754442"/>
                        <a:gd name="connsiteY1" fmla="*/ 462211 h 1827374"/>
                        <a:gd name="connsiteX2" fmla="*/ 864692 w 1754442"/>
                        <a:gd name="connsiteY2" fmla="*/ 70799 h 1827374"/>
                        <a:gd name="connsiteX3" fmla="*/ 1241840 w 1754442"/>
                        <a:gd name="connsiteY3" fmla="*/ 147709 h 1827374"/>
                        <a:gd name="connsiteX4" fmla="*/ 1754442 w 1754442"/>
                        <a:gd name="connsiteY4" fmla="*/ 1499271 h 1827374"/>
                        <a:gd name="connsiteX5" fmla="*/ 1428192 w 1754442"/>
                        <a:gd name="connsiteY5" fmla="*/ 1825521 h 1827374"/>
                        <a:gd name="connsiteX6" fmla="*/ 35853 w 1754442"/>
                        <a:gd name="connsiteY6" fmla="*/ 1307093 h 1827374"/>
                        <a:gd name="connsiteX0" fmla="*/ 35853 w 1754442"/>
                        <a:gd name="connsiteY0" fmla="*/ 1307093 h 1827374"/>
                        <a:gd name="connsiteX1" fmla="*/ 449432 w 1754442"/>
                        <a:gd name="connsiteY1" fmla="*/ 462211 h 1827374"/>
                        <a:gd name="connsiteX2" fmla="*/ 864692 w 1754442"/>
                        <a:gd name="connsiteY2" fmla="*/ 70799 h 1827374"/>
                        <a:gd name="connsiteX3" fmla="*/ 1241840 w 1754442"/>
                        <a:gd name="connsiteY3" fmla="*/ 147709 h 1827374"/>
                        <a:gd name="connsiteX4" fmla="*/ 1754442 w 1754442"/>
                        <a:gd name="connsiteY4" fmla="*/ 1499271 h 1827374"/>
                        <a:gd name="connsiteX5" fmla="*/ 1428192 w 1754442"/>
                        <a:gd name="connsiteY5" fmla="*/ 1825521 h 1827374"/>
                        <a:gd name="connsiteX6" fmla="*/ 35853 w 1754442"/>
                        <a:gd name="connsiteY6" fmla="*/ 1307093 h 1827374"/>
                        <a:gd name="connsiteX0" fmla="*/ 35853 w 1754442"/>
                        <a:gd name="connsiteY0" fmla="*/ 1307093 h 1827374"/>
                        <a:gd name="connsiteX1" fmla="*/ 449432 w 1754442"/>
                        <a:gd name="connsiteY1" fmla="*/ 462211 h 1827374"/>
                        <a:gd name="connsiteX2" fmla="*/ 864692 w 1754442"/>
                        <a:gd name="connsiteY2" fmla="*/ 70799 h 1827374"/>
                        <a:gd name="connsiteX3" fmla="*/ 1241840 w 1754442"/>
                        <a:gd name="connsiteY3" fmla="*/ 147709 h 1827374"/>
                        <a:gd name="connsiteX4" fmla="*/ 1754442 w 1754442"/>
                        <a:gd name="connsiteY4" fmla="*/ 1499271 h 1827374"/>
                        <a:gd name="connsiteX5" fmla="*/ 1428192 w 1754442"/>
                        <a:gd name="connsiteY5" fmla="*/ 1825521 h 1827374"/>
                        <a:gd name="connsiteX6" fmla="*/ 35853 w 1754442"/>
                        <a:gd name="connsiteY6" fmla="*/ 1307093 h 1827374"/>
                        <a:gd name="connsiteX0" fmla="*/ 35853 w 1754442"/>
                        <a:gd name="connsiteY0" fmla="*/ 1307093 h 1827374"/>
                        <a:gd name="connsiteX1" fmla="*/ 449432 w 1754442"/>
                        <a:gd name="connsiteY1" fmla="*/ 462211 h 1827374"/>
                        <a:gd name="connsiteX2" fmla="*/ 864692 w 1754442"/>
                        <a:gd name="connsiteY2" fmla="*/ 70799 h 1827374"/>
                        <a:gd name="connsiteX3" fmla="*/ 1241840 w 1754442"/>
                        <a:gd name="connsiteY3" fmla="*/ 147709 h 1827374"/>
                        <a:gd name="connsiteX4" fmla="*/ 1754442 w 1754442"/>
                        <a:gd name="connsiteY4" fmla="*/ 1499271 h 1827374"/>
                        <a:gd name="connsiteX5" fmla="*/ 1428192 w 1754442"/>
                        <a:gd name="connsiteY5" fmla="*/ 1825521 h 1827374"/>
                        <a:gd name="connsiteX6" fmla="*/ 35853 w 1754442"/>
                        <a:gd name="connsiteY6" fmla="*/ 1307093 h 1827374"/>
                        <a:gd name="connsiteX0" fmla="*/ 38019 w 1756608"/>
                        <a:gd name="connsiteY0" fmla="*/ 1307093 h 1827374"/>
                        <a:gd name="connsiteX1" fmla="*/ 451598 w 1756608"/>
                        <a:gd name="connsiteY1" fmla="*/ 462211 h 1827374"/>
                        <a:gd name="connsiteX2" fmla="*/ 866858 w 1756608"/>
                        <a:gd name="connsiteY2" fmla="*/ 70799 h 1827374"/>
                        <a:gd name="connsiteX3" fmla="*/ 1244006 w 1756608"/>
                        <a:gd name="connsiteY3" fmla="*/ 147709 h 1827374"/>
                        <a:gd name="connsiteX4" fmla="*/ 1756608 w 1756608"/>
                        <a:gd name="connsiteY4" fmla="*/ 1499271 h 1827374"/>
                        <a:gd name="connsiteX5" fmla="*/ 1430358 w 1756608"/>
                        <a:gd name="connsiteY5" fmla="*/ 1825521 h 1827374"/>
                        <a:gd name="connsiteX6" fmla="*/ 38019 w 1756608"/>
                        <a:gd name="connsiteY6" fmla="*/ 1307093 h 1827374"/>
                        <a:gd name="connsiteX0" fmla="*/ 38019 w 1761921"/>
                        <a:gd name="connsiteY0" fmla="*/ 1241498 h 1761779"/>
                        <a:gd name="connsiteX1" fmla="*/ 451598 w 1761921"/>
                        <a:gd name="connsiteY1" fmla="*/ 396616 h 1761779"/>
                        <a:gd name="connsiteX2" fmla="*/ 866858 w 1761921"/>
                        <a:gd name="connsiteY2" fmla="*/ 5204 h 1761779"/>
                        <a:gd name="connsiteX3" fmla="*/ 1194734 w 1761921"/>
                        <a:gd name="connsiteY3" fmla="*/ 546138 h 1761779"/>
                        <a:gd name="connsiteX4" fmla="*/ 1756608 w 1761921"/>
                        <a:gd name="connsiteY4" fmla="*/ 1433676 h 1761779"/>
                        <a:gd name="connsiteX5" fmla="*/ 1430358 w 1761921"/>
                        <a:gd name="connsiteY5" fmla="*/ 1759926 h 1761779"/>
                        <a:gd name="connsiteX6" fmla="*/ 38019 w 1761921"/>
                        <a:gd name="connsiteY6" fmla="*/ 1241498 h 1761779"/>
                        <a:gd name="connsiteX0" fmla="*/ 38019 w 1761921"/>
                        <a:gd name="connsiteY0" fmla="*/ 1243068 h 1763349"/>
                        <a:gd name="connsiteX1" fmla="*/ 451598 w 1761921"/>
                        <a:gd name="connsiteY1" fmla="*/ 398186 h 1763349"/>
                        <a:gd name="connsiteX2" fmla="*/ 866858 w 1761921"/>
                        <a:gd name="connsiteY2" fmla="*/ 6774 h 1763349"/>
                        <a:gd name="connsiteX3" fmla="*/ 1194734 w 1761921"/>
                        <a:gd name="connsiteY3" fmla="*/ 547708 h 1763349"/>
                        <a:gd name="connsiteX4" fmla="*/ 1756608 w 1761921"/>
                        <a:gd name="connsiteY4" fmla="*/ 1435246 h 1763349"/>
                        <a:gd name="connsiteX5" fmla="*/ 1430358 w 1761921"/>
                        <a:gd name="connsiteY5" fmla="*/ 1761496 h 1763349"/>
                        <a:gd name="connsiteX6" fmla="*/ 38019 w 1761921"/>
                        <a:gd name="connsiteY6" fmla="*/ 1243068 h 1763349"/>
                        <a:gd name="connsiteX0" fmla="*/ 35963 w 1759865"/>
                        <a:gd name="connsiteY0" fmla="*/ 1230744 h 1751025"/>
                        <a:gd name="connsiteX1" fmla="*/ 449542 w 1759865"/>
                        <a:gd name="connsiteY1" fmla="*/ 385862 h 1751025"/>
                        <a:gd name="connsiteX2" fmla="*/ 875885 w 1759865"/>
                        <a:gd name="connsiteY2" fmla="*/ 5324 h 1751025"/>
                        <a:gd name="connsiteX3" fmla="*/ 1192678 w 1759865"/>
                        <a:gd name="connsiteY3" fmla="*/ 535384 h 1751025"/>
                        <a:gd name="connsiteX4" fmla="*/ 1754552 w 1759865"/>
                        <a:gd name="connsiteY4" fmla="*/ 1422922 h 1751025"/>
                        <a:gd name="connsiteX5" fmla="*/ 1428302 w 1759865"/>
                        <a:gd name="connsiteY5" fmla="*/ 1749172 h 1751025"/>
                        <a:gd name="connsiteX6" fmla="*/ 35963 w 1759865"/>
                        <a:gd name="connsiteY6" fmla="*/ 1230744 h 1751025"/>
                        <a:gd name="connsiteX0" fmla="*/ 39321 w 1763223"/>
                        <a:gd name="connsiteY0" fmla="*/ 1230744 h 1751025"/>
                        <a:gd name="connsiteX1" fmla="*/ 452900 w 1763223"/>
                        <a:gd name="connsiteY1" fmla="*/ 385862 h 1751025"/>
                        <a:gd name="connsiteX2" fmla="*/ 879243 w 1763223"/>
                        <a:gd name="connsiteY2" fmla="*/ 5324 h 1751025"/>
                        <a:gd name="connsiteX3" fmla="*/ 1196036 w 1763223"/>
                        <a:gd name="connsiteY3" fmla="*/ 535384 h 1751025"/>
                        <a:gd name="connsiteX4" fmla="*/ 1757910 w 1763223"/>
                        <a:gd name="connsiteY4" fmla="*/ 1422922 h 1751025"/>
                        <a:gd name="connsiteX5" fmla="*/ 1431660 w 1763223"/>
                        <a:gd name="connsiteY5" fmla="*/ 1749172 h 1751025"/>
                        <a:gd name="connsiteX6" fmla="*/ 39321 w 1763223"/>
                        <a:gd name="connsiteY6" fmla="*/ 1230744 h 1751025"/>
                        <a:gd name="connsiteX0" fmla="*/ 39321 w 1763223"/>
                        <a:gd name="connsiteY0" fmla="*/ 1225420 h 1745701"/>
                        <a:gd name="connsiteX1" fmla="*/ 452900 w 1763223"/>
                        <a:gd name="connsiteY1" fmla="*/ 380538 h 1745701"/>
                        <a:gd name="connsiteX2" fmla="*/ 879243 w 1763223"/>
                        <a:gd name="connsiteY2" fmla="*/ 0 h 1745701"/>
                        <a:gd name="connsiteX3" fmla="*/ 1196036 w 1763223"/>
                        <a:gd name="connsiteY3" fmla="*/ 530060 h 1745701"/>
                        <a:gd name="connsiteX4" fmla="*/ 1757910 w 1763223"/>
                        <a:gd name="connsiteY4" fmla="*/ 1417598 h 1745701"/>
                        <a:gd name="connsiteX5" fmla="*/ 1431660 w 1763223"/>
                        <a:gd name="connsiteY5" fmla="*/ 1743848 h 1745701"/>
                        <a:gd name="connsiteX6" fmla="*/ 39321 w 1763223"/>
                        <a:gd name="connsiteY6" fmla="*/ 1225420 h 1745701"/>
                        <a:gd name="connsiteX0" fmla="*/ 36073 w 1759975"/>
                        <a:gd name="connsiteY0" fmla="*/ 1221794 h 1742075"/>
                        <a:gd name="connsiteX1" fmla="*/ 449652 w 1759975"/>
                        <a:gd name="connsiteY1" fmla="*/ 376912 h 1742075"/>
                        <a:gd name="connsiteX2" fmla="*/ 887081 w 1759975"/>
                        <a:gd name="connsiteY2" fmla="*/ -1 h 1742075"/>
                        <a:gd name="connsiteX3" fmla="*/ 1192788 w 1759975"/>
                        <a:gd name="connsiteY3" fmla="*/ 526434 h 1742075"/>
                        <a:gd name="connsiteX4" fmla="*/ 1754662 w 1759975"/>
                        <a:gd name="connsiteY4" fmla="*/ 1413972 h 1742075"/>
                        <a:gd name="connsiteX5" fmla="*/ 1428412 w 1759975"/>
                        <a:gd name="connsiteY5" fmla="*/ 1740222 h 1742075"/>
                        <a:gd name="connsiteX6" fmla="*/ 36073 w 1759975"/>
                        <a:gd name="connsiteY6" fmla="*/ 1221794 h 1742075"/>
                        <a:gd name="connsiteX0" fmla="*/ 37936 w 1761838"/>
                        <a:gd name="connsiteY0" fmla="*/ 1221794 h 1742075"/>
                        <a:gd name="connsiteX1" fmla="*/ 451515 w 1761838"/>
                        <a:gd name="connsiteY1" fmla="*/ 376912 h 1742075"/>
                        <a:gd name="connsiteX2" fmla="*/ 888944 w 1761838"/>
                        <a:gd name="connsiteY2" fmla="*/ -1 h 1742075"/>
                        <a:gd name="connsiteX3" fmla="*/ 1194651 w 1761838"/>
                        <a:gd name="connsiteY3" fmla="*/ 526434 h 1742075"/>
                        <a:gd name="connsiteX4" fmla="*/ 1756525 w 1761838"/>
                        <a:gd name="connsiteY4" fmla="*/ 1413972 h 1742075"/>
                        <a:gd name="connsiteX5" fmla="*/ 1430275 w 1761838"/>
                        <a:gd name="connsiteY5" fmla="*/ 1740222 h 1742075"/>
                        <a:gd name="connsiteX6" fmla="*/ 37936 w 1761838"/>
                        <a:gd name="connsiteY6" fmla="*/ 1221794 h 1742075"/>
                        <a:gd name="connsiteX0" fmla="*/ 37936 w 1761838"/>
                        <a:gd name="connsiteY0" fmla="*/ 1221794 h 1742075"/>
                        <a:gd name="connsiteX1" fmla="*/ 451515 w 1761838"/>
                        <a:gd name="connsiteY1" fmla="*/ 376912 h 1742075"/>
                        <a:gd name="connsiteX2" fmla="*/ 888944 w 1761838"/>
                        <a:gd name="connsiteY2" fmla="*/ -1 h 1742075"/>
                        <a:gd name="connsiteX3" fmla="*/ 1194651 w 1761838"/>
                        <a:gd name="connsiteY3" fmla="*/ 526434 h 1742075"/>
                        <a:gd name="connsiteX4" fmla="*/ 1756525 w 1761838"/>
                        <a:gd name="connsiteY4" fmla="*/ 1413972 h 1742075"/>
                        <a:gd name="connsiteX5" fmla="*/ 1430275 w 1761838"/>
                        <a:gd name="connsiteY5" fmla="*/ 1740222 h 1742075"/>
                        <a:gd name="connsiteX6" fmla="*/ 37936 w 1761838"/>
                        <a:gd name="connsiteY6" fmla="*/ 1221794 h 17420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61838" h="1742075">
                          <a:moveTo>
                            <a:pt x="37936" y="1221794"/>
                          </a:moveTo>
                          <a:cubicBezTo>
                            <a:pt x="-125191" y="994576"/>
                            <a:pt x="280117" y="551544"/>
                            <a:pt x="451515" y="376912"/>
                          </a:cubicBezTo>
                          <a:cubicBezTo>
                            <a:pt x="622913" y="202280"/>
                            <a:pt x="702678" y="129753"/>
                            <a:pt x="888944" y="-1"/>
                          </a:cubicBezTo>
                          <a:cubicBezTo>
                            <a:pt x="895373" y="244850"/>
                            <a:pt x="1050054" y="290772"/>
                            <a:pt x="1194651" y="526434"/>
                          </a:cubicBezTo>
                          <a:cubicBezTo>
                            <a:pt x="1339248" y="762096"/>
                            <a:pt x="1717254" y="1211674"/>
                            <a:pt x="1756525" y="1413972"/>
                          </a:cubicBezTo>
                          <a:cubicBezTo>
                            <a:pt x="1795796" y="1616270"/>
                            <a:pt x="1610458" y="1740222"/>
                            <a:pt x="1430275" y="1740222"/>
                          </a:cubicBezTo>
                          <a:cubicBezTo>
                            <a:pt x="814713" y="1769347"/>
                            <a:pt x="201063" y="1449012"/>
                            <a:pt x="37936" y="1221794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85000"/>
                        <a:lumOff val="1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4" name="타원 173"/>
                    <p:cNvSpPr/>
                    <p:nvPr/>
                  </p:nvSpPr>
                  <p:spPr>
                    <a:xfrm>
                      <a:off x="6415405" y="2568575"/>
                      <a:ext cx="26035" cy="27305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175" name="타원 174"/>
                    <p:cNvSpPr/>
                    <p:nvPr/>
                  </p:nvSpPr>
                  <p:spPr>
                    <a:xfrm>
                      <a:off x="6515735" y="2513330"/>
                      <a:ext cx="26035" cy="2667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</p:grpSp>
          <p:sp>
            <p:nvSpPr>
              <p:cNvPr id="161" name="TextBox 160"/>
              <p:cNvSpPr txBox="1"/>
              <p:nvPr/>
            </p:nvSpPr>
            <p:spPr>
              <a:xfrm>
                <a:off x="6201410" y="2887345"/>
                <a:ext cx="15697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4000" b="1" spc="-15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1,000</a:t>
                </a:r>
              </a:p>
              <a:p>
                <a:pPr algn="ctr"/>
                <a:r>
                  <a:rPr lang="ko-KR" altLang="en-US" sz="1600" b="1" spc="-15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만 시대</a:t>
                </a:r>
                <a:endParaRPr lang="en-US" altLang="ko-KR" sz="1600" spc="-1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187" name="TextBox 186"/>
            <p:cNvSpPr txBox="1"/>
            <p:nvPr/>
          </p:nvSpPr>
          <p:spPr>
            <a:xfrm>
              <a:off x="3145753" y="824230"/>
              <a:ext cx="1879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배달의민족 한나는 열한살" panose="020B0600000101010101" pitchFamily="50" charset="-127"/>
                  <a:ea typeface="배달의민족 한나는 열한살" panose="020B0600000101010101" pitchFamily="50" charset="-127"/>
                </a:rPr>
                <a:t>반려동물 수 현황</a:t>
              </a:r>
              <a:endParaRPr lang="en-US" altLang="ko-KR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endParaRPr>
            </a:p>
          </p:txBody>
        </p:sp>
      </p:grpSp>
      <p:sp>
        <p:nvSpPr>
          <p:cNvPr id="188" name="TextBox 187"/>
          <p:cNvSpPr txBox="1"/>
          <p:nvPr/>
        </p:nvSpPr>
        <p:spPr>
          <a:xfrm>
            <a:off x="2722250" y="5644520"/>
            <a:ext cx="67938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</a:t>
            </a:r>
            <a:r>
              <a:rPr lang="ko-KR" altLang="en-US" sz="22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반려동물의 숫자는 </a:t>
            </a:r>
            <a:r>
              <a:rPr lang="en-US" altLang="ko-KR" sz="2200" dirty="0">
                <a:solidFill>
                  <a:srgbClr val="6C52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1,000</a:t>
            </a:r>
            <a:r>
              <a:rPr lang="ko-KR" altLang="en-US" sz="2200" dirty="0">
                <a:solidFill>
                  <a:srgbClr val="6C52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</a:t>
            </a:r>
            <a:endParaRPr lang="en-US" altLang="ko-KR" sz="2200" dirty="0">
              <a:solidFill>
                <a:srgbClr val="6C52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2720344" y="6010279"/>
            <a:ext cx="6793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2020</a:t>
            </a:r>
            <a:r>
              <a:rPr lang="ko-KR" altLang="en-US" sz="24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 펫 보험 </a:t>
            </a:r>
            <a:r>
              <a:rPr lang="ko-KR" altLang="en-US" sz="2400" dirty="0" err="1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가입률은</a:t>
            </a:r>
            <a:r>
              <a:rPr lang="ko-KR" altLang="en-US" sz="24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단 </a:t>
            </a:r>
            <a:r>
              <a:rPr lang="en-US" altLang="ko-KR" sz="2400" b="1" dirty="0">
                <a:solidFill>
                  <a:srgbClr val="FFC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0.1%</a:t>
            </a:r>
          </a:p>
        </p:txBody>
      </p:sp>
      <p:sp>
        <p:nvSpPr>
          <p:cNvPr id="196" name="타원 195"/>
          <p:cNvSpPr/>
          <p:nvPr/>
        </p:nvSpPr>
        <p:spPr>
          <a:xfrm>
            <a:off x="5996943" y="5479415"/>
            <a:ext cx="112395" cy="116840"/>
          </a:xfrm>
          <a:prstGeom prst="ellipse">
            <a:avLst/>
          </a:prstGeom>
          <a:solidFill>
            <a:srgbClr val="6C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7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-257175" y="399369"/>
            <a:ext cx="2549972" cy="38384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466834" y="494904"/>
            <a:ext cx="817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느낀점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1699447" y="467071"/>
            <a:ext cx="368620" cy="365932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64" y="139053"/>
            <a:ext cx="1276976" cy="3734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2275226" y="2952202"/>
            <a:ext cx="7168180" cy="824044"/>
          </a:xfrm>
          <a:prstGeom prst="roundRect">
            <a:avLst>
              <a:gd name="adj" fmla="val 59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3958628" y="2954106"/>
            <a:ext cx="5470520" cy="824044"/>
          </a:xfrm>
          <a:custGeom>
            <a:avLst/>
            <a:gdLst>
              <a:gd name="connsiteX0" fmla="*/ 2344214 w 5294693"/>
              <a:gd name="connsiteY0" fmla="*/ 0 h 4060298"/>
              <a:gd name="connsiteX1" fmla="*/ 5052618 w 5294693"/>
              <a:gd name="connsiteY1" fmla="*/ 0 h 4060298"/>
              <a:gd name="connsiteX2" fmla="*/ 5294693 w 5294693"/>
              <a:gd name="connsiteY2" fmla="*/ 242075 h 4060298"/>
              <a:gd name="connsiteX3" fmla="*/ 5294693 w 5294693"/>
              <a:gd name="connsiteY3" fmla="*/ 3818223 h 4060298"/>
              <a:gd name="connsiteX4" fmla="*/ 5052618 w 5294693"/>
              <a:gd name="connsiteY4" fmla="*/ 4060298 h 4060298"/>
              <a:gd name="connsiteX5" fmla="*/ 0 w 5294693"/>
              <a:gd name="connsiteY5" fmla="*/ 4060298 h 406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94693" h="4060298">
                <a:moveTo>
                  <a:pt x="2344214" y="0"/>
                </a:moveTo>
                <a:lnTo>
                  <a:pt x="5052618" y="0"/>
                </a:lnTo>
                <a:cubicBezTo>
                  <a:pt x="5186312" y="0"/>
                  <a:pt x="5294693" y="108381"/>
                  <a:pt x="5294693" y="242075"/>
                </a:cubicBezTo>
                <a:lnTo>
                  <a:pt x="5294693" y="3818223"/>
                </a:lnTo>
                <a:cubicBezTo>
                  <a:pt x="5294693" y="3951917"/>
                  <a:pt x="5186312" y="4060298"/>
                  <a:pt x="5052618" y="4060298"/>
                </a:cubicBezTo>
                <a:lnTo>
                  <a:pt x="0" y="4060298"/>
                </a:lnTo>
                <a:close/>
              </a:path>
            </a:pathLst>
          </a:custGeom>
          <a:solidFill>
            <a:srgbClr val="BFB19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309528" y="1564663"/>
            <a:ext cx="7119620" cy="1073893"/>
          </a:xfrm>
          <a:prstGeom prst="roundRect">
            <a:avLst>
              <a:gd name="adj" fmla="val 59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4038002" y="1565931"/>
            <a:ext cx="5391146" cy="1073893"/>
          </a:xfrm>
          <a:custGeom>
            <a:avLst/>
            <a:gdLst>
              <a:gd name="connsiteX0" fmla="*/ 2344214 w 5294693"/>
              <a:gd name="connsiteY0" fmla="*/ 0 h 4060298"/>
              <a:gd name="connsiteX1" fmla="*/ 5052618 w 5294693"/>
              <a:gd name="connsiteY1" fmla="*/ 0 h 4060298"/>
              <a:gd name="connsiteX2" fmla="*/ 5294693 w 5294693"/>
              <a:gd name="connsiteY2" fmla="*/ 242075 h 4060298"/>
              <a:gd name="connsiteX3" fmla="*/ 5294693 w 5294693"/>
              <a:gd name="connsiteY3" fmla="*/ 3818223 h 4060298"/>
              <a:gd name="connsiteX4" fmla="*/ 5052618 w 5294693"/>
              <a:gd name="connsiteY4" fmla="*/ 4060298 h 4060298"/>
              <a:gd name="connsiteX5" fmla="*/ 0 w 5294693"/>
              <a:gd name="connsiteY5" fmla="*/ 4060298 h 406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94693" h="4060298">
                <a:moveTo>
                  <a:pt x="2344214" y="0"/>
                </a:moveTo>
                <a:lnTo>
                  <a:pt x="5052618" y="0"/>
                </a:lnTo>
                <a:cubicBezTo>
                  <a:pt x="5186312" y="0"/>
                  <a:pt x="5294693" y="108381"/>
                  <a:pt x="5294693" y="242075"/>
                </a:cubicBezTo>
                <a:lnTo>
                  <a:pt x="5294693" y="3818223"/>
                </a:lnTo>
                <a:cubicBezTo>
                  <a:pt x="5294693" y="3951917"/>
                  <a:pt x="5186312" y="4060298"/>
                  <a:pt x="5052618" y="4060298"/>
                </a:cubicBezTo>
                <a:lnTo>
                  <a:pt x="0" y="4060298"/>
                </a:lnTo>
                <a:close/>
              </a:path>
            </a:pathLst>
          </a:custGeom>
          <a:solidFill>
            <a:srgbClr val="BFB19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09740" y="1740575"/>
            <a:ext cx="6177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동기들과 팀 프로젝트를 진행하며 협업의 중요성을 느낄 수 있었고 문제 해결 역량을 키울 수 있었음</a:t>
            </a:r>
            <a:endParaRPr lang="en-US" altLang="ko-KR" sz="2200" spc="-151" dirty="0">
              <a:solidFill>
                <a:srgbClr val="7F6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45142" y="3120709"/>
            <a:ext cx="6177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교육 기간 때 얻은 경험을 현업 프로젝트에 활용할 예정</a:t>
            </a:r>
            <a:endParaRPr lang="en-US" altLang="ko-KR" sz="2200" spc="-151" dirty="0">
              <a:solidFill>
                <a:srgbClr val="7F6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 rot="19800000">
            <a:off x="2105063" y="1311931"/>
            <a:ext cx="450215" cy="364491"/>
            <a:chOff x="3585210" y="1245870"/>
            <a:chExt cx="450215" cy="364490"/>
          </a:xfrm>
        </p:grpSpPr>
        <p:sp>
          <p:nvSpPr>
            <p:cNvPr id="48" name="모서리가 둥근 직사각형 2"/>
            <p:cNvSpPr/>
            <p:nvPr/>
          </p:nvSpPr>
          <p:spPr>
            <a:xfrm rot="18900000" flipH="1">
              <a:off x="3889375" y="1257300"/>
              <a:ext cx="135890" cy="136525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모서리가 둥근 직사각형 2"/>
            <p:cNvSpPr/>
            <p:nvPr/>
          </p:nvSpPr>
          <p:spPr>
            <a:xfrm rot="2700000">
              <a:off x="3596640" y="1256030"/>
              <a:ext cx="128905" cy="128905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모서리가 둥근 직사각형 2"/>
            <p:cNvSpPr/>
            <p:nvPr/>
          </p:nvSpPr>
          <p:spPr>
            <a:xfrm rot="2700000">
              <a:off x="3626485" y="1252220"/>
              <a:ext cx="354330" cy="346710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자유형 50"/>
            <p:cNvSpPr/>
            <p:nvPr/>
          </p:nvSpPr>
          <p:spPr>
            <a:xfrm rot="2700000">
              <a:off x="3619500" y="1250315"/>
              <a:ext cx="365125" cy="35496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모서리가 둥근 직사각형 2"/>
            <p:cNvSpPr/>
            <p:nvPr/>
          </p:nvSpPr>
          <p:spPr>
            <a:xfrm rot="2700000">
              <a:off x="3782695" y="1539240"/>
              <a:ext cx="46990" cy="46355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모서리가 둥근 직사각형 2"/>
            <p:cNvSpPr/>
            <p:nvPr/>
          </p:nvSpPr>
          <p:spPr>
            <a:xfrm rot="2700000">
              <a:off x="3587115" y="1256030"/>
              <a:ext cx="128270" cy="128905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모서리가 둥근 직사각형 2"/>
            <p:cNvSpPr/>
            <p:nvPr/>
          </p:nvSpPr>
          <p:spPr>
            <a:xfrm rot="18900000" flipH="1">
              <a:off x="3898900" y="1256665"/>
              <a:ext cx="135890" cy="137160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3736975" y="1445260"/>
              <a:ext cx="24765" cy="247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3845560" y="1446530"/>
              <a:ext cx="24765" cy="247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5192430" y="889817"/>
            <a:ext cx="1541145" cy="464820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283700" y="917125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좋았던 점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8992973" y="2811124"/>
            <a:ext cx="277495" cy="297815"/>
            <a:chOff x="8219440" y="5444490"/>
            <a:chExt cx="277495" cy="297815"/>
          </a:xfrm>
        </p:grpSpPr>
        <p:sp>
          <p:nvSpPr>
            <p:cNvPr id="60" name="모서리가 둥근 직사각형 59"/>
            <p:cNvSpPr/>
            <p:nvPr/>
          </p:nvSpPr>
          <p:spPr>
            <a:xfrm>
              <a:off x="8219440" y="5502275"/>
              <a:ext cx="92710" cy="239395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8311515" y="5502275"/>
              <a:ext cx="92710" cy="239395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8404225" y="5502275"/>
              <a:ext cx="92710" cy="239395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3" name="자유형 62"/>
            <p:cNvSpPr/>
            <p:nvPr/>
          </p:nvSpPr>
          <p:spPr>
            <a:xfrm>
              <a:off x="8219440" y="5444490"/>
              <a:ext cx="277495" cy="209550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64" name="자유형 63"/>
          <p:cNvSpPr/>
          <p:nvPr/>
        </p:nvSpPr>
        <p:spPr>
          <a:xfrm>
            <a:off x="9602689" y="5885979"/>
            <a:ext cx="429895" cy="44259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5231803" y="4178478"/>
            <a:ext cx="1541145" cy="464820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192430" y="4205786"/>
            <a:ext cx="1576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어려웠던 점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2274125" y="4987736"/>
            <a:ext cx="7119620" cy="1073893"/>
          </a:xfrm>
          <a:prstGeom prst="roundRect">
            <a:avLst>
              <a:gd name="adj" fmla="val 59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0" name="자유형 69"/>
          <p:cNvSpPr/>
          <p:nvPr/>
        </p:nvSpPr>
        <p:spPr>
          <a:xfrm>
            <a:off x="4002599" y="4989004"/>
            <a:ext cx="5391146" cy="1073893"/>
          </a:xfrm>
          <a:custGeom>
            <a:avLst/>
            <a:gdLst>
              <a:gd name="connsiteX0" fmla="*/ 2344214 w 5294693"/>
              <a:gd name="connsiteY0" fmla="*/ 0 h 4060298"/>
              <a:gd name="connsiteX1" fmla="*/ 5052618 w 5294693"/>
              <a:gd name="connsiteY1" fmla="*/ 0 h 4060298"/>
              <a:gd name="connsiteX2" fmla="*/ 5294693 w 5294693"/>
              <a:gd name="connsiteY2" fmla="*/ 242075 h 4060298"/>
              <a:gd name="connsiteX3" fmla="*/ 5294693 w 5294693"/>
              <a:gd name="connsiteY3" fmla="*/ 3818223 h 4060298"/>
              <a:gd name="connsiteX4" fmla="*/ 5052618 w 5294693"/>
              <a:gd name="connsiteY4" fmla="*/ 4060298 h 4060298"/>
              <a:gd name="connsiteX5" fmla="*/ 0 w 5294693"/>
              <a:gd name="connsiteY5" fmla="*/ 4060298 h 406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94693" h="4060298">
                <a:moveTo>
                  <a:pt x="2344214" y="0"/>
                </a:moveTo>
                <a:lnTo>
                  <a:pt x="5052618" y="0"/>
                </a:lnTo>
                <a:cubicBezTo>
                  <a:pt x="5186312" y="0"/>
                  <a:pt x="5294693" y="108381"/>
                  <a:pt x="5294693" y="242075"/>
                </a:cubicBezTo>
                <a:lnTo>
                  <a:pt x="5294693" y="3818223"/>
                </a:lnTo>
                <a:cubicBezTo>
                  <a:pt x="5294693" y="3951917"/>
                  <a:pt x="5186312" y="4060298"/>
                  <a:pt x="5052618" y="4060298"/>
                </a:cubicBezTo>
                <a:lnTo>
                  <a:pt x="0" y="4060298"/>
                </a:lnTo>
                <a:close/>
              </a:path>
            </a:pathLst>
          </a:custGeom>
          <a:solidFill>
            <a:srgbClr val="BFB19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574337" y="5163648"/>
            <a:ext cx="6177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spc="-151" dirty="0" smtClean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Spring </a:t>
            </a:r>
            <a:r>
              <a:rPr lang="ko-KR" altLang="en-US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프레임워크를 처음 사용해 어려움을 </a:t>
            </a:r>
            <a:r>
              <a:rPr lang="ko-KR" altLang="en-US" sz="2200" spc="-151" dirty="0" smtClean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겪었지만</a:t>
            </a:r>
            <a:endParaRPr lang="en-US" altLang="ko-KR" sz="2200" spc="-151" dirty="0" smtClean="0">
              <a:solidFill>
                <a:srgbClr val="7F6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200" spc="-151" dirty="0" smtClean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강사님과 </a:t>
            </a:r>
            <a:r>
              <a:rPr lang="ko-KR" altLang="en-US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팀원들의 도움으로 해결할 수 있었음</a:t>
            </a:r>
            <a:endParaRPr lang="en-US" altLang="ko-KR" sz="2200" spc="-151" dirty="0" smtClean="0">
              <a:solidFill>
                <a:srgbClr val="7F6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3" name="그룹 72"/>
          <p:cNvGrpSpPr/>
          <p:nvPr/>
        </p:nvGrpSpPr>
        <p:grpSpPr>
          <a:xfrm rot="19800000">
            <a:off x="2069660" y="4735004"/>
            <a:ext cx="450215" cy="364491"/>
            <a:chOff x="3585210" y="1245870"/>
            <a:chExt cx="450215" cy="364490"/>
          </a:xfrm>
        </p:grpSpPr>
        <p:sp>
          <p:nvSpPr>
            <p:cNvPr id="74" name="모서리가 둥근 직사각형 2"/>
            <p:cNvSpPr/>
            <p:nvPr/>
          </p:nvSpPr>
          <p:spPr>
            <a:xfrm rot="18900000" flipH="1">
              <a:off x="3889375" y="1257300"/>
              <a:ext cx="135890" cy="136525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모서리가 둥근 직사각형 2"/>
            <p:cNvSpPr/>
            <p:nvPr/>
          </p:nvSpPr>
          <p:spPr>
            <a:xfrm rot="2700000">
              <a:off x="3596640" y="1256030"/>
              <a:ext cx="128905" cy="128905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모서리가 둥근 직사각형 2"/>
            <p:cNvSpPr/>
            <p:nvPr/>
          </p:nvSpPr>
          <p:spPr>
            <a:xfrm rot="2700000">
              <a:off x="3626485" y="1252220"/>
              <a:ext cx="354330" cy="346710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자유형 76"/>
            <p:cNvSpPr/>
            <p:nvPr/>
          </p:nvSpPr>
          <p:spPr>
            <a:xfrm rot="2700000">
              <a:off x="3619500" y="1250315"/>
              <a:ext cx="365125" cy="35496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2"/>
            <p:cNvSpPr/>
            <p:nvPr/>
          </p:nvSpPr>
          <p:spPr>
            <a:xfrm rot="2700000">
              <a:off x="3782695" y="1539240"/>
              <a:ext cx="46990" cy="46355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모서리가 둥근 직사각형 2"/>
            <p:cNvSpPr/>
            <p:nvPr/>
          </p:nvSpPr>
          <p:spPr>
            <a:xfrm rot="2700000">
              <a:off x="3587115" y="1256030"/>
              <a:ext cx="128270" cy="128905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모서리가 둥근 직사각형 2"/>
            <p:cNvSpPr/>
            <p:nvPr/>
          </p:nvSpPr>
          <p:spPr>
            <a:xfrm rot="18900000" flipH="1">
              <a:off x="3898900" y="1256665"/>
              <a:ext cx="135890" cy="137160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타원 80"/>
            <p:cNvSpPr/>
            <p:nvPr/>
          </p:nvSpPr>
          <p:spPr>
            <a:xfrm>
              <a:off x="3736975" y="1445260"/>
              <a:ext cx="24765" cy="247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3845560" y="1446530"/>
              <a:ext cx="24765" cy="247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3" name="그룹 82"/>
          <p:cNvGrpSpPr/>
          <p:nvPr/>
        </p:nvGrpSpPr>
        <p:grpSpPr>
          <a:xfrm>
            <a:off x="2725816" y="4816080"/>
            <a:ext cx="277495" cy="297815"/>
            <a:chOff x="8219440" y="5444490"/>
            <a:chExt cx="277495" cy="297815"/>
          </a:xfrm>
        </p:grpSpPr>
        <p:sp>
          <p:nvSpPr>
            <p:cNvPr id="84" name="모서리가 둥근 직사각형 83"/>
            <p:cNvSpPr/>
            <p:nvPr/>
          </p:nvSpPr>
          <p:spPr>
            <a:xfrm>
              <a:off x="8219440" y="5502275"/>
              <a:ext cx="92710" cy="239395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5" name="모서리가 둥근 직사각형 84"/>
            <p:cNvSpPr/>
            <p:nvPr/>
          </p:nvSpPr>
          <p:spPr>
            <a:xfrm>
              <a:off x="8311515" y="5502275"/>
              <a:ext cx="92710" cy="239395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8404225" y="5502275"/>
              <a:ext cx="92710" cy="239395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7" name="자유형 86"/>
            <p:cNvSpPr/>
            <p:nvPr/>
          </p:nvSpPr>
          <p:spPr>
            <a:xfrm>
              <a:off x="8219440" y="5444490"/>
              <a:ext cx="277495" cy="209550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20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5759451" y="3252474"/>
            <a:ext cx="1115060" cy="462915"/>
            <a:chOff x="5759450" y="3252470"/>
            <a:chExt cx="1115060" cy="462915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5759450" y="3252470"/>
              <a:ext cx="1115060" cy="3644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 rot="5400000">
              <a:off x="5916930" y="3555365"/>
              <a:ext cx="206375" cy="111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 rot="5400000">
              <a:off x="6040755" y="3554095"/>
              <a:ext cx="206375" cy="111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모서리가 둥근 직사각형 29"/>
            <p:cNvSpPr/>
            <p:nvPr/>
          </p:nvSpPr>
          <p:spPr>
            <a:xfrm rot="5400000">
              <a:off x="6454140" y="3557270"/>
              <a:ext cx="206375" cy="111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 rot="5400000">
              <a:off x="6577965" y="3555365"/>
              <a:ext cx="206375" cy="11112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3" name="직선 연결선 12"/>
          <p:cNvCxnSpPr/>
          <p:nvPr/>
        </p:nvCxnSpPr>
        <p:spPr>
          <a:xfrm>
            <a:off x="4276729" y="1261745"/>
            <a:ext cx="3638551" cy="0"/>
          </a:xfrm>
          <a:prstGeom prst="line">
            <a:avLst/>
          </a:prstGeom>
          <a:ln w="76200" cap="rnd">
            <a:solidFill>
              <a:srgbClr val="B4A48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276729" y="5595620"/>
            <a:ext cx="3638551" cy="0"/>
          </a:xfrm>
          <a:prstGeom prst="line">
            <a:avLst/>
          </a:prstGeom>
          <a:ln w="76200" cap="rnd">
            <a:solidFill>
              <a:srgbClr val="B4A486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5398775" y="2383795"/>
            <a:ext cx="1395095" cy="1129665"/>
            <a:chOff x="5398770" y="2383790"/>
            <a:chExt cx="1395095" cy="1129665"/>
          </a:xfrm>
        </p:grpSpPr>
        <p:sp>
          <p:nvSpPr>
            <p:cNvPr id="2" name="모서리가 둥근 직사각형 2"/>
            <p:cNvSpPr/>
            <p:nvPr/>
          </p:nvSpPr>
          <p:spPr>
            <a:xfrm rot="18900000" flipH="1">
              <a:off x="6341745" y="2419350"/>
              <a:ext cx="421005" cy="423545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모서리가 둥근 직사각형 2"/>
            <p:cNvSpPr/>
            <p:nvPr/>
          </p:nvSpPr>
          <p:spPr>
            <a:xfrm rot="2700000">
              <a:off x="5434330" y="2416175"/>
              <a:ext cx="398145" cy="400050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모서리가 둥근 직사각형 2"/>
            <p:cNvSpPr/>
            <p:nvPr/>
          </p:nvSpPr>
          <p:spPr>
            <a:xfrm rot="2700000">
              <a:off x="5525770" y="2402840"/>
              <a:ext cx="1100455" cy="1074420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 rot="2700000">
              <a:off x="5504815" y="2397125"/>
              <a:ext cx="1129665" cy="110299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2"/>
            <p:cNvSpPr/>
            <p:nvPr/>
          </p:nvSpPr>
          <p:spPr>
            <a:xfrm rot="2700000">
              <a:off x="6007100" y="3293745"/>
              <a:ext cx="149225" cy="142875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2"/>
            <p:cNvSpPr/>
            <p:nvPr/>
          </p:nvSpPr>
          <p:spPr>
            <a:xfrm rot="2700000">
              <a:off x="5400040" y="2412365"/>
              <a:ext cx="398780" cy="401955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2"/>
            <p:cNvSpPr/>
            <p:nvPr/>
          </p:nvSpPr>
          <p:spPr>
            <a:xfrm rot="18900000" flipH="1">
              <a:off x="6371590" y="2416810"/>
              <a:ext cx="422275" cy="425450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5868670" y="3001645"/>
              <a:ext cx="76835" cy="768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6205220" y="3006090"/>
              <a:ext cx="76835" cy="7683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365147" y="3990975"/>
            <a:ext cx="15696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Q&amp;A</a:t>
            </a:r>
          </a:p>
        </p:txBody>
      </p:sp>
      <p:sp>
        <p:nvSpPr>
          <p:cNvPr id="26" name="양쪽 모서리가 둥근 사각형 25"/>
          <p:cNvSpPr/>
          <p:nvPr/>
        </p:nvSpPr>
        <p:spPr>
          <a:xfrm rot="10800000">
            <a:off x="4238630" y="1259843"/>
            <a:ext cx="3715385" cy="31051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t>31</a:t>
            </a:fld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1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자유형 117"/>
          <p:cNvSpPr/>
          <p:nvPr/>
        </p:nvSpPr>
        <p:spPr>
          <a:xfrm>
            <a:off x="6509387" y="1379858"/>
            <a:ext cx="1035051" cy="720091"/>
          </a:xfrm>
          <a:custGeom>
            <a:avLst/>
            <a:gdLst>
              <a:gd name="connsiteX0" fmla="*/ 870859 w 1741715"/>
              <a:gd name="connsiteY0" fmla="*/ 0 h 1211933"/>
              <a:gd name="connsiteX1" fmla="*/ 1382758 w 1741715"/>
              <a:gd name="connsiteY1" fmla="*/ 417210 h 1211933"/>
              <a:gd name="connsiteX2" fmla="*/ 1386277 w 1741715"/>
              <a:gd name="connsiteY2" fmla="*/ 452109 h 1211933"/>
              <a:gd name="connsiteX3" fmla="*/ 1437331 w 1741715"/>
              <a:gd name="connsiteY3" fmla="*/ 457256 h 1211933"/>
              <a:gd name="connsiteX4" fmla="*/ 1741715 w 1741715"/>
              <a:gd name="connsiteY4" fmla="*/ 830722 h 1211933"/>
              <a:gd name="connsiteX5" fmla="*/ 1360504 w 1741715"/>
              <a:gd name="connsiteY5" fmla="*/ 1211933 h 1211933"/>
              <a:gd name="connsiteX6" fmla="*/ 381211 w 1741715"/>
              <a:gd name="connsiteY6" fmla="*/ 1211933 h 1211933"/>
              <a:gd name="connsiteX7" fmla="*/ 0 w 1741715"/>
              <a:gd name="connsiteY7" fmla="*/ 830722 h 1211933"/>
              <a:gd name="connsiteX8" fmla="*/ 304384 w 1741715"/>
              <a:gd name="connsiteY8" fmla="*/ 457256 h 1211933"/>
              <a:gd name="connsiteX9" fmla="*/ 355442 w 1741715"/>
              <a:gd name="connsiteY9" fmla="*/ 452109 h 1211933"/>
              <a:gd name="connsiteX10" fmla="*/ 358960 w 1741715"/>
              <a:gd name="connsiteY10" fmla="*/ 417210 h 1211933"/>
              <a:gd name="connsiteX11" fmla="*/ 870859 w 1741715"/>
              <a:gd name="connsiteY11" fmla="*/ 0 h 12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1715" h="1211933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806194" y="1495427"/>
            <a:ext cx="4557395" cy="4557395"/>
          </a:xfrm>
          <a:prstGeom prst="ellipse">
            <a:avLst/>
          </a:prstGeom>
          <a:solidFill>
            <a:srgbClr val="FFD6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자유형 104"/>
          <p:cNvSpPr/>
          <p:nvPr/>
        </p:nvSpPr>
        <p:spPr>
          <a:xfrm>
            <a:off x="-13970" y="4989195"/>
            <a:ext cx="12205970" cy="1868805"/>
          </a:xfrm>
          <a:custGeom>
            <a:avLst/>
            <a:gdLst>
              <a:gd name="connsiteX0" fmla="*/ 6400802 w 12205778"/>
              <a:gd name="connsiteY0" fmla="*/ 0 h 3156155"/>
              <a:gd name="connsiteX1" fmla="*/ 11784693 w 12205778"/>
              <a:gd name="connsiteY1" fmla="*/ 456927 h 3156155"/>
              <a:gd name="connsiteX2" fmla="*/ 12205778 w 12205778"/>
              <a:gd name="connsiteY2" fmla="*/ 538987 h 3156155"/>
              <a:gd name="connsiteX3" fmla="*/ 12205778 w 12205778"/>
              <a:gd name="connsiteY3" fmla="*/ 3156155 h 3156155"/>
              <a:gd name="connsiteX4" fmla="*/ 0 w 12205778"/>
              <a:gd name="connsiteY4" fmla="*/ 3156155 h 3156155"/>
              <a:gd name="connsiteX5" fmla="*/ 0 w 12205778"/>
              <a:gd name="connsiteY5" fmla="*/ 674417 h 3156155"/>
              <a:gd name="connsiteX6" fmla="*/ 595642 w 12205778"/>
              <a:gd name="connsiteY6" fmla="*/ 539022 h 3156155"/>
              <a:gd name="connsiteX7" fmla="*/ 6400802 w 12205778"/>
              <a:gd name="connsiteY7" fmla="*/ 0 h 3156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05778" h="3156155">
                <a:moveTo>
                  <a:pt x="6400802" y="0"/>
                </a:moveTo>
                <a:cubicBezTo>
                  <a:pt x="8371966" y="0"/>
                  <a:pt x="10214836" y="166973"/>
                  <a:pt x="11784693" y="456927"/>
                </a:cubicBezTo>
                <a:lnTo>
                  <a:pt x="12205778" y="538987"/>
                </a:lnTo>
                <a:lnTo>
                  <a:pt x="12205778" y="3156155"/>
                </a:lnTo>
                <a:lnTo>
                  <a:pt x="0" y="3156155"/>
                </a:lnTo>
                <a:lnTo>
                  <a:pt x="0" y="674417"/>
                </a:lnTo>
                <a:lnTo>
                  <a:pt x="595642" y="539022"/>
                </a:lnTo>
                <a:cubicBezTo>
                  <a:pt x="2252758" y="198712"/>
                  <a:pt x="4250441" y="0"/>
                  <a:pt x="64008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5252089" y="4276095"/>
            <a:ext cx="1687831" cy="1129665"/>
            <a:chOff x="5252085" y="4276090"/>
            <a:chExt cx="1687830" cy="1129665"/>
          </a:xfrm>
        </p:grpSpPr>
        <p:grpSp>
          <p:nvGrpSpPr>
            <p:cNvPr id="82" name="그룹 81"/>
            <p:cNvGrpSpPr/>
            <p:nvPr/>
          </p:nvGrpSpPr>
          <p:grpSpPr>
            <a:xfrm>
              <a:off x="6662420" y="4841240"/>
              <a:ext cx="277495" cy="284480"/>
              <a:chOff x="6662420" y="4841240"/>
              <a:chExt cx="277495" cy="284480"/>
            </a:xfrm>
          </p:grpSpPr>
          <p:sp>
            <p:nvSpPr>
              <p:cNvPr id="83" name="모서리가 둥근 직사각형 82"/>
              <p:cNvSpPr/>
              <p:nvPr/>
            </p:nvSpPr>
            <p:spPr>
              <a:xfrm>
                <a:off x="6662420" y="4896485"/>
                <a:ext cx="92710" cy="228600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모서리가 둥근 직사각형 83"/>
              <p:cNvSpPr/>
              <p:nvPr/>
            </p:nvSpPr>
            <p:spPr>
              <a:xfrm>
                <a:off x="6754495" y="4896485"/>
                <a:ext cx="92710" cy="228600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모서리가 둥근 직사각형 84"/>
              <p:cNvSpPr/>
              <p:nvPr/>
            </p:nvSpPr>
            <p:spPr>
              <a:xfrm>
                <a:off x="6847205" y="4896485"/>
                <a:ext cx="92710" cy="228600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자유형 85"/>
              <p:cNvSpPr/>
              <p:nvPr/>
            </p:nvSpPr>
            <p:spPr>
              <a:xfrm>
                <a:off x="6662420" y="4841240"/>
                <a:ext cx="277495" cy="200025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5252085" y="4841240"/>
              <a:ext cx="277495" cy="284480"/>
              <a:chOff x="5252085" y="4841240"/>
              <a:chExt cx="277495" cy="284480"/>
            </a:xfrm>
          </p:grpSpPr>
          <p:sp>
            <p:nvSpPr>
              <p:cNvPr id="88" name="모서리가 둥근 직사각형 87"/>
              <p:cNvSpPr/>
              <p:nvPr/>
            </p:nvSpPr>
            <p:spPr>
              <a:xfrm>
                <a:off x="5252085" y="4896485"/>
                <a:ext cx="92710" cy="228600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모서리가 둥근 직사각형 88"/>
              <p:cNvSpPr/>
              <p:nvPr/>
            </p:nvSpPr>
            <p:spPr>
              <a:xfrm>
                <a:off x="5344795" y="4896485"/>
                <a:ext cx="92710" cy="228600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모서리가 둥근 직사각형 89"/>
              <p:cNvSpPr/>
              <p:nvPr/>
            </p:nvSpPr>
            <p:spPr>
              <a:xfrm>
                <a:off x="5437505" y="4896485"/>
                <a:ext cx="92710" cy="228600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1" name="자유형 90"/>
              <p:cNvSpPr/>
              <p:nvPr/>
            </p:nvSpPr>
            <p:spPr>
              <a:xfrm>
                <a:off x="5252085" y="4841240"/>
                <a:ext cx="277495" cy="200025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>
              <a:off x="5419725" y="4276090"/>
              <a:ext cx="1395095" cy="1129665"/>
              <a:chOff x="5419725" y="4276090"/>
              <a:chExt cx="1395095" cy="1129665"/>
            </a:xfrm>
          </p:grpSpPr>
          <p:sp>
            <p:nvSpPr>
              <p:cNvPr id="93" name="모서리가 둥근 직사각형 2"/>
              <p:cNvSpPr/>
              <p:nvPr/>
            </p:nvSpPr>
            <p:spPr>
              <a:xfrm rot="18900000" flipH="1">
                <a:off x="6362700" y="4311650"/>
                <a:ext cx="421005" cy="423545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모서리가 둥근 직사각형 2"/>
              <p:cNvSpPr/>
              <p:nvPr/>
            </p:nvSpPr>
            <p:spPr>
              <a:xfrm rot="2700000">
                <a:off x="5455285" y="4308475"/>
                <a:ext cx="398145" cy="400050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5" name="모서리가 둥근 직사각형 2"/>
              <p:cNvSpPr/>
              <p:nvPr/>
            </p:nvSpPr>
            <p:spPr>
              <a:xfrm rot="2700000">
                <a:off x="5546725" y="4295775"/>
                <a:ext cx="1100455" cy="1074420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1861 w 1750589"/>
                  <a:gd name="connsiteY0" fmla="*/ 1214071 h 1625453"/>
                  <a:gd name="connsiteX1" fmla="*/ 445440 w 1750589"/>
                  <a:gd name="connsiteY1" fmla="*/ 369189 h 1625453"/>
                  <a:gd name="connsiteX2" fmla="*/ 1237848 w 1750589"/>
                  <a:gd name="connsiteY2" fmla="*/ 54687 h 1625453"/>
                  <a:gd name="connsiteX3" fmla="*/ 1750450 w 1750589"/>
                  <a:gd name="connsiteY3" fmla="*/ 1406249 h 1625453"/>
                  <a:gd name="connsiteX4" fmla="*/ 1282761 w 1750589"/>
                  <a:gd name="connsiteY4" fmla="*/ 1622490 h 1625453"/>
                  <a:gd name="connsiteX5" fmla="*/ 31861 w 1750589"/>
                  <a:gd name="connsiteY5" fmla="*/ 1214071 h 1625453"/>
                  <a:gd name="connsiteX0" fmla="*/ 31861 w 1716931"/>
                  <a:gd name="connsiteY0" fmla="*/ 1193458 h 1604397"/>
                  <a:gd name="connsiteX1" fmla="*/ 445440 w 1716931"/>
                  <a:gd name="connsiteY1" fmla="*/ 348576 h 1604397"/>
                  <a:gd name="connsiteX2" fmla="*/ 1237848 w 1716931"/>
                  <a:gd name="connsiteY2" fmla="*/ 34074 h 1604397"/>
                  <a:gd name="connsiteX3" fmla="*/ 1716774 w 1716931"/>
                  <a:gd name="connsiteY3" fmla="*/ 1100513 h 1604397"/>
                  <a:gd name="connsiteX4" fmla="*/ 1282761 w 1716931"/>
                  <a:gd name="connsiteY4" fmla="*/ 1601877 h 1604397"/>
                  <a:gd name="connsiteX5" fmla="*/ 31861 w 1716931"/>
                  <a:gd name="connsiteY5" fmla="*/ 1193458 h 1604397"/>
                  <a:gd name="connsiteX0" fmla="*/ 24514 w 1709998"/>
                  <a:gd name="connsiteY0" fmla="*/ 1193458 h 1698096"/>
                  <a:gd name="connsiteX1" fmla="*/ 438093 w 1709998"/>
                  <a:gd name="connsiteY1" fmla="*/ 348576 h 1698096"/>
                  <a:gd name="connsiteX2" fmla="*/ 1230501 w 1709998"/>
                  <a:gd name="connsiteY2" fmla="*/ 34074 h 1698096"/>
                  <a:gd name="connsiteX3" fmla="*/ 1709427 w 1709998"/>
                  <a:gd name="connsiteY3" fmla="*/ 1100513 h 1698096"/>
                  <a:gd name="connsiteX4" fmla="*/ 1140711 w 1709998"/>
                  <a:gd name="connsiteY4" fmla="*/ 1696170 h 1698096"/>
                  <a:gd name="connsiteX5" fmla="*/ 24514 w 1709998"/>
                  <a:gd name="connsiteY5" fmla="*/ 1193458 h 1698096"/>
                  <a:gd name="connsiteX0" fmla="*/ 24514 w 1727931"/>
                  <a:gd name="connsiteY0" fmla="*/ 1194296 h 1698934"/>
                  <a:gd name="connsiteX1" fmla="*/ 438093 w 1727931"/>
                  <a:gd name="connsiteY1" fmla="*/ 349414 h 1698934"/>
                  <a:gd name="connsiteX2" fmla="*/ 1230501 w 1727931"/>
                  <a:gd name="connsiteY2" fmla="*/ 34912 h 1698934"/>
                  <a:gd name="connsiteX3" fmla="*/ 1727387 w 1727931"/>
                  <a:gd name="connsiteY3" fmla="*/ 1114821 h 1698934"/>
                  <a:gd name="connsiteX4" fmla="*/ 1140711 w 1727931"/>
                  <a:gd name="connsiteY4" fmla="*/ 1697008 h 1698934"/>
                  <a:gd name="connsiteX5" fmla="*/ 24514 w 1727931"/>
                  <a:gd name="connsiteY5" fmla="*/ 1194296 h 1698934"/>
                  <a:gd name="connsiteX0" fmla="*/ 36457 w 1739874"/>
                  <a:gd name="connsiteY0" fmla="*/ 1194296 h 1698837"/>
                  <a:gd name="connsiteX1" fmla="*/ 450036 w 1739874"/>
                  <a:gd name="connsiteY1" fmla="*/ 349414 h 1698837"/>
                  <a:gd name="connsiteX2" fmla="*/ 1242444 w 1739874"/>
                  <a:gd name="connsiteY2" fmla="*/ 34912 h 1698837"/>
                  <a:gd name="connsiteX3" fmla="*/ 1739330 w 1739874"/>
                  <a:gd name="connsiteY3" fmla="*/ 1114821 h 1698837"/>
                  <a:gd name="connsiteX4" fmla="*/ 1152654 w 1739874"/>
                  <a:gd name="connsiteY4" fmla="*/ 1697008 h 1698837"/>
                  <a:gd name="connsiteX5" fmla="*/ 36457 w 1739874"/>
                  <a:gd name="connsiteY5" fmla="*/ 1194296 h 169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874" h="1698837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" name="자유형 95"/>
              <p:cNvSpPr/>
              <p:nvPr/>
            </p:nvSpPr>
            <p:spPr>
              <a:xfrm rot="2700000">
                <a:off x="5525770" y="4289425"/>
                <a:ext cx="1129665" cy="1102995"/>
              </a:xfrm>
              <a:custGeom>
                <a:avLst/>
                <a:gdLst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514271 w 1745724"/>
                  <a:gd name="connsiteY8" fmla="*/ 309281 h 1729323"/>
                  <a:gd name="connsiteX9" fmla="*/ 530903 w 1745724"/>
                  <a:gd name="connsiteY9" fmla="*/ 292869 h 1729323"/>
                  <a:gd name="connsiteX10" fmla="*/ 1245970 w 1745724"/>
                  <a:gd name="connsiteY10" fmla="*/ 54687 h 1729323"/>
                  <a:gd name="connsiteX11" fmla="*/ 1741386 w 1745724"/>
                  <a:gd name="connsiteY11" fmla="*/ 1229922 h 1729323"/>
                  <a:gd name="connsiteX12" fmla="*/ 1745724 w 1745724"/>
                  <a:gd name="connsiteY12" fmla="*/ 1263369 h 1729323"/>
                  <a:gd name="connsiteX13" fmla="*/ 1697597 w 1745724"/>
                  <a:gd name="connsiteY13" fmla="*/ 1220355 h 1729323"/>
                  <a:gd name="connsiteX14" fmla="*/ 1201360 w 1745724"/>
                  <a:gd name="connsiteY14" fmla="*/ 1008682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4317 w 1745724"/>
                  <a:gd name="connsiteY15" fmla="*/ 975007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7904"/>
                  <a:gd name="connsiteX1" fmla="*/ 340257 w 1745724"/>
                  <a:gd name="connsiteY1" fmla="*/ 517286 h 1727904"/>
                  <a:gd name="connsiteX2" fmla="*/ 985833 w 1745724"/>
                  <a:gd name="connsiteY2" fmla="*/ 1165957 h 1727904"/>
                  <a:gd name="connsiteX3" fmla="*/ 1190290 w 1745724"/>
                  <a:gd name="connsiteY3" fmla="*/ 1631288 h 1727904"/>
                  <a:gd name="connsiteX4" fmla="*/ 1271153 w 1745724"/>
                  <a:gd name="connsiteY4" fmla="*/ 1691157 h 1727904"/>
                  <a:gd name="connsiteX5" fmla="*/ 1202452 w 1745724"/>
                  <a:gd name="connsiteY5" fmla="*/ 1727904 h 1727904"/>
                  <a:gd name="connsiteX6" fmla="*/ 39983 w 1745724"/>
                  <a:gd name="connsiteY6" fmla="*/ 1214071 h 1727904"/>
                  <a:gd name="connsiteX7" fmla="*/ 281204 w 1745724"/>
                  <a:gd name="connsiteY7" fmla="*/ 550769 h 1727904"/>
                  <a:gd name="connsiteX8" fmla="*/ 325324 w 1745724"/>
                  <a:gd name="connsiteY8" fmla="*/ 502280 h 1727904"/>
                  <a:gd name="connsiteX9" fmla="*/ 514271 w 1745724"/>
                  <a:gd name="connsiteY9" fmla="*/ 309281 h 1727904"/>
                  <a:gd name="connsiteX10" fmla="*/ 530903 w 1745724"/>
                  <a:gd name="connsiteY10" fmla="*/ 292869 h 1727904"/>
                  <a:gd name="connsiteX11" fmla="*/ 1245970 w 1745724"/>
                  <a:gd name="connsiteY11" fmla="*/ 54687 h 1727904"/>
                  <a:gd name="connsiteX12" fmla="*/ 1741386 w 1745724"/>
                  <a:gd name="connsiteY12" fmla="*/ 1229922 h 1727904"/>
                  <a:gd name="connsiteX13" fmla="*/ 1745724 w 1745724"/>
                  <a:gd name="connsiteY13" fmla="*/ 1263369 h 1727904"/>
                  <a:gd name="connsiteX14" fmla="*/ 1697597 w 1745724"/>
                  <a:gd name="connsiteY14" fmla="*/ 1220355 h 1727904"/>
                  <a:gd name="connsiteX15" fmla="*/ 1166001 w 1745724"/>
                  <a:gd name="connsiteY15" fmla="*/ 969956 h 1727904"/>
                  <a:gd name="connsiteX16" fmla="*/ 514271 w 1745724"/>
                  <a:gd name="connsiteY16" fmla="*/ 309281 h 1727904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18421"/>
                  <a:gd name="connsiteX1" fmla="*/ 330686 w 1736153"/>
                  <a:gd name="connsiteY1" fmla="*/ 517286 h 1718421"/>
                  <a:gd name="connsiteX2" fmla="*/ 976262 w 1736153"/>
                  <a:gd name="connsiteY2" fmla="*/ 1165957 h 1718421"/>
                  <a:gd name="connsiteX3" fmla="*/ 1180719 w 1736153"/>
                  <a:gd name="connsiteY3" fmla="*/ 1631288 h 1718421"/>
                  <a:gd name="connsiteX4" fmla="*/ 1261582 w 1736153"/>
                  <a:gd name="connsiteY4" fmla="*/ 1691157 h 1718421"/>
                  <a:gd name="connsiteX5" fmla="*/ 862858 w 1736153"/>
                  <a:gd name="connsiteY5" fmla="*/ 1703208 h 1718421"/>
                  <a:gd name="connsiteX6" fmla="*/ 30412 w 1736153"/>
                  <a:gd name="connsiteY6" fmla="*/ 1214071 h 1718421"/>
                  <a:gd name="connsiteX7" fmla="*/ 271633 w 1736153"/>
                  <a:gd name="connsiteY7" fmla="*/ 550769 h 1718421"/>
                  <a:gd name="connsiteX8" fmla="*/ 315753 w 1736153"/>
                  <a:gd name="connsiteY8" fmla="*/ 502280 h 1718421"/>
                  <a:gd name="connsiteX9" fmla="*/ 504700 w 1736153"/>
                  <a:gd name="connsiteY9" fmla="*/ 309281 h 1718421"/>
                  <a:gd name="connsiteX10" fmla="*/ 521332 w 1736153"/>
                  <a:gd name="connsiteY10" fmla="*/ 292869 h 1718421"/>
                  <a:gd name="connsiteX11" fmla="*/ 1236399 w 1736153"/>
                  <a:gd name="connsiteY11" fmla="*/ 54687 h 1718421"/>
                  <a:gd name="connsiteX12" fmla="*/ 1731815 w 1736153"/>
                  <a:gd name="connsiteY12" fmla="*/ 1229922 h 1718421"/>
                  <a:gd name="connsiteX13" fmla="*/ 1736153 w 1736153"/>
                  <a:gd name="connsiteY13" fmla="*/ 1263369 h 1718421"/>
                  <a:gd name="connsiteX14" fmla="*/ 1688026 w 1736153"/>
                  <a:gd name="connsiteY14" fmla="*/ 1220355 h 1718421"/>
                  <a:gd name="connsiteX15" fmla="*/ 1156430 w 1736153"/>
                  <a:gd name="connsiteY15" fmla="*/ 969956 h 1718421"/>
                  <a:gd name="connsiteX16" fmla="*/ 504700 w 1736153"/>
                  <a:gd name="connsiteY16" fmla="*/ 309281 h 1718421"/>
                  <a:gd name="connsiteX0" fmla="*/ 315753 w 1736153"/>
                  <a:gd name="connsiteY0" fmla="*/ 502280 h 1723731"/>
                  <a:gd name="connsiteX1" fmla="*/ 330686 w 1736153"/>
                  <a:gd name="connsiteY1" fmla="*/ 517286 h 1723731"/>
                  <a:gd name="connsiteX2" fmla="*/ 976262 w 1736153"/>
                  <a:gd name="connsiteY2" fmla="*/ 1165957 h 1723731"/>
                  <a:gd name="connsiteX3" fmla="*/ 1180719 w 1736153"/>
                  <a:gd name="connsiteY3" fmla="*/ 1631288 h 1723731"/>
                  <a:gd name="connsiteX4" fmla="*/ 1261582 w 1736153"/>
                  <a:gd name="connsiteY4" fmla="*/ 1691157 h 1723731"/>
                  <a:gd name="connsiteX5" fmla="*/ 862858 w 1736153"/>
                  <a:gd name="connsiteY5" fmla="*/ 1703208 h 1723731"/>
                  <a:gd name="connsiteX6" fmla="*/ 30412 w 1736153"/>
                  <a:gd name="connsiteY6" fmla="*/ 1214071 h 1723731"/>
                  <a:gd name="connsiteX7" fmla="*/ 271633 w 1736153"/>
                  <a:gd name="connsiteY7" fmla="*/ 550769 h 1723731"/>
                  <a:gd name="connsiteX8" fmla="*/ 315753 w 1736153"/>
                  <a:gd name="connsiteY8" fmla="*/ 502280 h 1723731"/>
                  <a:gd name="connsiteX9" fmla="*/ 504700 w 1736153"/>
                  <a:gd name="connsiteY9" fmla="*/ 309281 h 1723731"/>
                  <a:gd name="connsiteX10" fmla="*/ 521332 w 1736153"/>
                  <a:gd name="connsiteY10" fmla="*/ 292869 h 1723731"/>
                  <a:gd name="connsiteX11" fmla="*/ 1236399 w 1736153"/>
                  <a:gd name="connsiteY11" fmla="*/ 54687 h 1723731"/>
                  <a:gd name="connsiteX12" fmla="*/ 1731815 w 1736153"/>
                  <a:gd name="connsiteY12" fmla="*/ 1229922 h 1723731"/>
                  <a:gd name="connsiteX13" fmla="*/ 1736153 w 1736153"/>
                  <a:gd name="connsiteY13" fmla="*/ 1263369 h 1723731"/>
                  <a:gd name="connsiteX14" fmla="*/ 1688026 w 1736153"/>
                  <a:gd name="connsiteY14" fmla="*/ 1220355 h 1723731"/>
                  <a:gd name="connsiteX15" fmla="*/ 1156430 w 1736153"/>
                  <a:gd name="connsiteY15" fmla="*/ 969956 h 1723731"/>
                  <a:gd name="connsiteX16" fmla="*/ 504700 w 1736153"/>
                  <a:gd name="connsiteY16" fmla="*/ 309281 h 1723731"/>
                  <a:gd name="connsiteX0" fmla="*/ 315753 w 1736153"/>
                  <a:gd name="connsiteY0" fmla="*/ 502280 h 1704786"/>
                  <a:gd name="connsiteX1" fmla="*/ 330686 w 1736153"/>
                  <a:gd name="connsiteY1" fmla="*/ 517286 h 1704786"/>
                  <a:gd name="connsiteX2" fmla="*/ 976262 w 1736153"/>
                  <a:gd name="connsiteY2" fmla="*/ 1165957 h 1704786"/>
                  <a:gd name="connsiteX3" fmla="*/ 1180719 w 1736153"/>
                  <a:gd name="connsiteY3" fmla="*/ 1631288 h 1704786"/>
                  <a:gd name="connsiteX4" fmla="*/ 1261582 w 1736153"/>
                  <a:gd name="connsiteY4" fmla="*/ 1691157 h 1704786"/>
                  <a:gd name="connsiteX5" fmla="*/ 862858 w 1736153"/>
                  <a:gd name="connsiteY5" fmla="*/ 1703208 h 1704786"/>
                  <a:gd name="connsiteX6" fmla="*/ 30412 w 1736153"/>
                  <a:gd name="connsiteY6" fmla="*/ 1214071 h 1704786"/>
                  <a:gd name="connsiteX7" fmla="*/ 271633 w 1736153"/>
                  <a:gd name="connsiteY7" fmla="*/ 550769 h 1704786"/>
                  <a:gd name="connsiteX8" fmla="*/ 315753 w 1736153"/>
                  <a:gd name="connsiteY8" fmla="*/ 502280 h 1704786"/>
                  <a:gd name="connsiteX9" fmla="*/ 504700 w 1736153"/>
                  <a:gd name="connsiteY9" fmla="*/ 309281 h 1704786"/>
                  <a:gd name="connsiteX10" fmla="*/ 521332 w 1736153"/>
                  <a:gd name="connsiteY10" fmla="*/ 292869 h 1704786"/>
                  <a:gd name="connsiteX11" fmla="*/ 1236399 w 1736153"/>
                  <a:gd name="connsiteY11" fmla="*/ 54687 h 1704786"/>
                  <a:gd name="connsiteX12" fmla="*/ 1731815 w 1736153"/>
                  <a:gd name="connsiteY12" fmla="*/ 1229922 h 1704786"/>
                  <a:gd name="connsiteX13" fmla="*/ 1736153 w 1736153"/>
                  <a:gd name="connsiteY13" fmla="*/ 1263369 h 1704786"/>
                  <a:gd name="connsiteX14" fmla="*/ 1688026 w 1736153"/>
                  <a:gd name="connsiteY14" fmla="*/ 1220355 h 1704786"/>
                  <a:gd name="connsiteX15" fmla="*/ 1156430 w 1736153"/>
                  <a:gd name="connsiteY15" fmla="*/ 969956 h 1704786"/>
                  <a:gd name="connsiteX16" fmla="*/ 504700 w 1736153"/>
                  <a:gd name="connsiteY16" fmla="*/ 309281 h 1704786"/>
                  <a:gd name="connsiteX0" fmla="*/ 315753 w 1736153"/>
                  <a:gd name="connsiteY0" fmla="*/ 502280 h 1713774"/>
                  <a:gd name="connsiteX1" fmla="*/ 330686 w 1736153"/>
                  <a:gd name="connsiteY1" fmla="*/ 517286 h 1713774"/>
                  <a:gd name="connsiteX2" fmla="*/ 976262 w 1736153"/>
                  <a:gd name="connsiteY2" fmla="*/ 1165957 h 1713774"/>
                  <a:gd name="connsiteX3" fmla="*/ 1180719 w 1736153"/>
                  <a:gd name="connsiteY3" fmla="*/ 1631288 h 1713774"/>
                  <a:gd name="connsiteX4" fmla="*/ 1261582 w 1736153"/>
                  <a:gd name="connsiteY4" fmla="*/ 1691157 h 1713774"/>
                  <a:gd name="connsiteX5" fmla="*/ 862858 w 1736153"/>
                  <a:gd name="connsiteY5" fmla="*/ 1703208 h 1713774"/>
                  <a:gd name="connsiteX6" fmla="*/ 30412 w 1736153"/>
                  <a:gd name="connsiteY6" fmla="*/ 1214071 h 1713774"/>
                  <a:gd name="connsiteX7" fmla="*/ 271633 w 1736153"/>
                  <a:gd name="connsiteY7" fmla="*/ 550769 h 1713774"/>
                  <a:gd name="connsiteX8" fmla="*/ 315753 w 1736153"/>
                  <a:gd name="connsiteY8" fmla="*/ 502280 h 1713774"/>
                  <a:gd name="connsiteX9" fmla="*/ 504700 w 1736153"/>
                  <a:gd name="connsiteY9" fmla="*/ 309281 h 1713774"/>
                  <a:gd name="connsiteX10" fmla="*/ 521332 w 1736153"/>
                  <a:gd name="connsiteY10" fmla="*/ 292869 h 1713774"/>
                  <a:gd name="connsiteX11" fmla="*/ 1236399 w 1736153"/>
                  <a:gd name="connsiteY11" fmla="*/ 54687 h 1713774"/>
                  <a:gd name="connsiteX12" fmla="*/ 1731815 w 1736153"/>
                  <a:gd name="connsiteY12" fmla="*/ 1229922 h 1713774"/>
                  <a:gd name="connsiteX13" fmla="*/ 1736153 w 1736153"/>
                  <a:gd name="connsiteY13" fmla="*/ 1263369 h 1713774"/>
                  <a:gd name="connsiteX14" fmla="*/ 1688026 w 1736153"/>
                  <a:gd name="connsiteY14" fmla="*/ 1220355 h 1713774"/>
                  <a:gd name="connsiteX15" fmla="*/ 1156430 w 1736153"/>
                  <a:gd name="connsiteY15" fmla="*/ 969956 h 1713774"/>
                  <a:gd name="connsiteX16" fmla="*/ 504700 w 1736153"/>
                  <a:gd name="connsiteY16" fmla="*/ 309281 h 1713774"/>
                  <a:gd name="connsiteX0" fmla="*/ 315753 w 1736153"/>
                  <a:gd name="connsiteY0" fmla="*/ 502280 h 1703400"/>
                  <a:gd name="connsiteX1" fmla="*/ 330686 w 1736153"/>
                  <a:gd name="connsiteY1" fmla="*/ 517286 h 1703400"/>
                  <a:gd name="connsiteX2" fmla="*/ 976262 w 1736153"/>
                  <a:gd name="connsiteY2" fmla="*/ 1165957 h 1703400"/>
                  <a:gd name="connsiteX3" fmla="*/ 1180719 w 1736153"/>
                  <a:gd name="connsiteY3" fmla="*/ 1631288 h 1703400"/>
                  <a:gd name="connsiteX4" fmla="*/ 1261582 w 1736153"/>
                  <a:gd name="connsiteY4" fmla="*/ 1691157 h 1703400"/>
                  <a:gd name="connsiteX5" fmla="*/ 862858 w 1736153"/>
                  <a:gd name="connsiteY5" fmla="*/ 1703208 h 1703400"/>
                  <a:gd name="connsiteX6" fmla="*/ 30412 w 1736153"/>
                  <a:gd name="connsiteY6" fmla="*/ 1214071 h 1703400"/>
                  <a:gd name="connsiteX7" fmla="*/ 271633 w 1736153"/>
                  <a:gd name="connsiteY7" fmla="*/ 550769 h 1703400"/>
                  <a:gd name="connsiteX8" fmla="*/ 315753 w 1736153"/>
                  <a:gd name="connsiteY8" fmla="*/ 502280 h 1703400"/>
                  <a:gd name="connsiteX9" fmla="*/ 504700 w 1736153"/>
                  <a:gd name="connsiteY9" fmla="*/ 309281 h 1703400"/>
                  <a:gd name="connsiteX10" fmla="*/ 521332 w 1736153"/>
                  <a:gd name="connsiteY10" fmla="*/ 292869 h 1703400"/>
                  <a:gd name="connsiteX11" fmla="*/ 1236399 w 1736153"/>
                  <a:gd name="connsiteY11" fmla="*/ 54687 h 1703400"/>
                  <a:gd name="connsiteX12" fmla="*/ 1731815 w 1736153"/>
                  <a:gd name="connsiteY12" fmla="*/ 1229922 h 1703400"/>
                  <a:gd name="connsiteX13" fmla="*/ 1736153 w 1736153"/>
                  <a:gd name="connsiteY13" fmla="*/ 1263369 h 1703400"/>
                  <a:gd name="connsiteX14" fmla="*/ 1688026 w 1736153"/>
                  <a:gd name="connsiteY14" fmla="*/ 1220355 h 1703400"/>
                  <a:gd name="connsiteX15" fmla="*/ 1156430 w 1736153"/>
                  <a:gd name="connsiteY15" fmla="*/ 969956 h 1703400"/>
                  <a:gd name="connsiteX16" fmla="*/ 504700 w 1736153"/>
                  <a:gd name="connsiteY16" fmla="*/ 309281 h 1703400"/>
                  <a:gd name="connsiteX0" fmla="*/ 315753 w 1736153"/>
                  <a:gd name="connsiteY0" fmla="*/ 502280 h 1716658"/>
                  <a:gd name="connsiteX1" fmla="*/ 330686 w 1736153"/>
                  <a:gd name="connsiteY1" fmla="*/ 517286 h 1716658"/>
                  <a:gd name="connsiteX2" fmla="*/ 976262 w 1736153"/>
                  <a:gd name="connsiteY2" fmla="*/ 1165957 h 1716658"/>
                  <a:gd name="connsiteX3" fmla="*/ 1180719 w 1736153"/>
                  <a:gd name="connsiteY3" fmla="*/ 1631288 h 1716658"/>
                  <a:gd name="connsiteX4" fmla="*/ 1261582 w 1736153"/>
                  <a:gd name="connsiteY4" fmla="*/ 1691157 h 1716658"/>
                  <a:gd name="connsiteX5" fmla="*/ 862858 w 1736153"/>
                  <a:gd name="connsiteY5" fmla="*/ 1703208 h 1716658"/>
                  <a:gd name="connsiteX6" fmla="*/ 30412 w 1736153"/>
                  <a:gd name="connsiteY6" fmla="*/ 1214071 h 1716658"/>
                  <a:gd name="connsiteX7" fmla="*/ 271633 w 1736153"/>
                  <a:gd name="connsiteY7" fmla="*/ 550769 h 1716658"/>
                  <a:gd name="connsiteX8" fmla="*/ 315753 w 1736153"/>
                  <a:gd name="connsiteY8" fmla="*/ 502280 h 1716658"/>
                  <a:gd name="connsiteX9" fmla="*/ 504700 w 1736153"/>
                  <a:gd name="connsiteY9" fmla="*/ 309281 h 1716658"/>
                  <a:gd name="connsiteX10" fmla="*/ 521332 w 1736153"/>
                  <a:gd name="connsiteY10" fmla="*/ 292869 h 1716658"/>
                  <a:gd name="connsiteX11" fmla="*/ 1236399 w 1736153"/>
                  <a:gd name="connsiteY11" fmla="*/ 54687 h 1716658"/>
                  <a:gd name="connsiteX12" fmla="*/ 1731815 w 1736153"/>
                  <a:gd name="connsiteY12" fmla="*/ 1229922 h 1716658"/>
                  <a:gd name="connsiteX13" fmla="*/ 1736153 w 1736153"/>
                  <a:gd name="connsiteY13" fmla="*/ 1263369 h 1716658"/>
                  <a:gd name="connsiteX14" fmla="*/ 1688026 w 1736153"/>
                  <a:gd name="connsiteY14" fmla="*/ 1220355 h 1716658"/>
                  <a:gd name="connsiteX15" fmla="*/ 1156430 w 1736153"/>
                  <a:gd name="connsiteY15" fmla="*/ 969956 h 1716658"/>
                  <a:gd name="connsiteX16" fmla="*/ 504700 w 1736153"/>
                  <a:gd name="connsiteY16" fmla="*/ 309281 h 1716658"/>
                  <a:gd name="connsiteX0" fmla="*/ 315753 w 1736153"/>
                  <a:gd name="connsiteY0" fmla="*/ 502280 h 1725384"/>
                  <a:gd name="connsiteX1" fmla="*/ 330686 w 1736153"/>
                  <a:gd name="connsiteY1" fmla="*/ 517286 h 1725384"/>
                  <a:gd name="connsiteX2" fmla="*/ 976262 w 1736153"/>
                  <a:gd name="connsiteY2" fmla="*/ 1165957 h 1725384"/>
                  <a:gd name="connsiteX3" fmla="*/ 1180719 w 1736153"/>
                  <a:gd name="connsiteY3" fmla="*/ 1631288 h 1725384"/>
                  <a:gd name="connsiteX4" fmla="*/ 1261582 w 1736153"/>
                  <a:gd name="connsiteY4" fmla="*/ 1691157 h 1725384"/>
                  <a:gd name="connsiteX5" fmla="*/ 862858 w 1736153"/>
                  <a:gd name="connsiteY5" fmla="*/ 1703208 h 1725384"/>
                  <a:gd name="connsiteX6" fmla="*/ 30412 w 1736153"/>
                  <a:gd name="connsiteY6" fmla="*/ 1214071 h 1725384"/>
                  <a:gd name="connsiteX7" fmla="*/ 271633 w 1736153"/>
                  <a:gd name="connsiteY7" fmla="*/ 550769 h 1725384"/>
                  <a:gd name="connsiteX8" fmla="*/ 315753 w 1736153"/>
                  <a:gd name="connsiteY8" fmla="*/ 502280 h 1725384"/>
                  <a:gd name="connsiteX9" fmla="*/ 504700 w 1736153"/>
                  <a:gd name="connsiteY9" fmla="*/ 309281 h 1725384"/>
                  <a:gd name="connsiteX10" fmla="*/ 521332 w 1736153"/>
                  <a:gd name="connsiteY10" fmla="*/ 292869 h 1725384"/>
                  <a:gd name="connsiteX11" fmla="*/ 1236399 w 1736153"/>
                  <a:gd name="connsiteY11" fmla="*/ 54687 h 1725384"/>
                  <a:gd name="connsiteX12" fmla="*/ 1731815 w 1736153"/>
                  <a:gd name="connsiteY12" fmla="*/ 1229922 h 1725384"/>
                  <a:gd name="connsiteX13" fmla="*/ 1736153 w 1736153"/>
                  <a:gd name="connsiteY13" fmla="*/ 1263369 h 1725384"/>
                  <a:gd name="connsiteX14" fmla="*/ 1688026 w 1736153"/>
                  <a:gd name="connsiteY14" fmla="*/ 1220355 h 1725384"/>
                  <a:gd name="connsiteX15" fmla="*/ 1156430 w 1736153"/>
                  <a:gd name="connsiteY15" fmla="*/ 969956 h 1725384"/>
                  <a:gd name="connsiteX16" fmla="*/ 504700 w 1736153"/>
                  <a:gd name="connsiteY16" fmla="*/ 309281 h 1725384"/>
                  <a:gd name="connsiteX0" fmla="*/ 315753 w 1736153"/>
                  <a:gd name="connsiteY0" fmla="*/ 502280 h 1731176"/>
                  <a:gd name="connsiteX1" fmla="*/ 330686 w 1736153"/>
                  <a:gd name="connsiteY1" fmla="*/ 517286 h 1731176"/>
                  <a:gd name="connsiteX2" fmla="*/ 976262 w 1736153"/>
                  <a:gd name="connsiteY2" fmla="*/ 1165957 h 1731176"/>
                  <a:gd name="connsiteX3" fmla="*/ 1180719 w 1736153"/>
                  <a:gd name="connsiteY3" fmla="*/ 1631288 h 1731176"/>
                  <a:gd name="connsiteX4" fmla="*/ 1261582 w 1736153"/>
                  <a:gd name="connsiteY4" fmla="*/ 1691157 h 1731176"/>
                  <a:gd name="connsiteX5" fmla="*/ 862858 w 1736153"/>
                  <a:gd name="connsiteY5" fmla="*/ 1703208 h 1731176"/>
                  <a:gd name="connsiteX6" fmla="*/ 30412 w 1736153"/>
                  <a:gd name="connsiteY6" fmla="*/ 1214071 h 1731176"/>
                  <a:gd name="connsiteX7" fmla="*/ 271633 w 1736153"/>
                  <a:gd name="connsiteY7" fmla="*/ 550769 h 1731176"/>
                  <a:gd name="connsiteX8" fmla="*/ 315753 w 1736153"/>
                  <a:gd name="connsiteY8" fmla="*/ 502280 h 1731176"/>
                  <a:gd name="connsiteX9" fmla="*/ 504700 w 1736153"/>
                  <a:gd name="connsiteY9" fmla="*/ 309281 h 1731176"/>
                  <a:gd name="connsiteX10" fmla="*/ 521332 w 1736153"/>
                  <a:gd name="connsiteY10" fmla="*/ 292869 h 1731176"/>
                  <a:gd name="connsiteX11" fmla="*/ 1236399 w 1736153"/>
                  <a:gd name="connsiteY11" fmla="*/ 54687 h 1731176"/>
                  <a:gd name="connsiteX12" fmla="*/ 1731815 w 1736153"/>
                  <a:gd name="connsiteY12" fmla="*/ 1229922 h 1731176"/>
                  <a:gd name="connsiteX13" fmla="*/ 1736153 w 1736153"/>
                  <a:gd name="connsiteY13" fmla="*/ 1263369 h 1731176"/>
                  <a:gd name="connsiteX14" fmla="*/ 1688026 w 1736153"/>
                  <a:gd name="connsiteY14" fmla="*/ 1220355 h 1731176"/>
                  <a:gd name="connsiteX15" fmla="*/ 1156430 w 1736153"/>
                  <a:gd name="connsiteY15" fmla="*/ 969956 h 1731176"/>
                  <a:gd name="connsiteX16" fmla="*/ 504700 w 1736153"/>
                  <a:gd name="connsiteY16" fmla="*/ 309281 h 1731176"/>
                  <a:gd name="connsiteX0" fmla="*/ 315753 w 1736153"/>
                  <a:gd name="connsiteY0" fmla="*/ 502280 h 1720226"/>
                  <a:gd name="connsiteX1" fmla="*/ 330686 w 1736153"/>
                  <a:gd name="connsiteY1" fmla="*/ 517286 h 1720226"/>
                  <a:gd name="connsiteX2" fmla="*/ 976262 w 1736153"/>
                  <a:gd name="connsiteY2" fmla="*/ 1165957 h 1720226"/>
                  <a:gd name="connsiteX3" fmla="*/ 1180719 w 1736153"/>
                  <a:gd name="connsiteY3" fmla="*/ 1631288 h 1720226"/>
                  <a:gd name="connsiteX4" fmla="*/ 1261582 w 1736153"/>
                  <a:gd name="connsiteY4" fmla="*/ 1691157 h 1720226"/>
                  <a:gd name="connsiteX5" fmla="*/ 862858 w 1736153"/>
                  <a:gd name="connsiteY5" fmla="*/ 1703208 h 1720226"/>
                  <a:gd name="connsiteX6" fmla="*/ 30412 w 1736153"/>
                  <a:gd name="connsiteY6" fmla="*/ 1214071 h 1720226"/>
                  <a:gd name="connsiteX7" fmla="*/ 271633 w 1736153"/>
                  <a:gd name="connsiteY7" fmla="*/ 550769 h 1720226"/>
                  <a:gd name="connsiteX8" fmla="*/ 315753 w 1736153"/>
                  <a:gd name="connsiteY8" fmla="*/ 502280 h 1720226"/>
                  <a:gd name="connsiteX9" fmla="*/ 504700 w 1736153"/>
                  <a:gd name="connsiteY9" fmla="*/ 309281 h 1720226"/>
                  <a:gd name="connsiteX10" fmla="*/ 521332 w 1736153"/>
                  <a:gd name="connsiteY10" fmla="*/ 292869 h 1720226"/>
                  <a:gd name="connsiteX11" fmla="*/ 1236399 w 1736153"/>
                  <a:gd name="connsiteY11" fmla="*/ 54687 h 1720226"/>
                  <a:gd name="connsiteX12" fmla="*/ 1731815 w 1736153"/>
                  <a:gd name="connsiteY12" fmla="*/ 1229922 h 1720226"/>
                  <a:gd name="connsiteX13" fmla="*/ 1736153 w 1736153"/>
                  <a:gd name="connsiteY13" fmla="*/ 1263369 h 1720226"/>
                  <a:gd name="connsiteX14" fmla="*/ 1688026 w 1736153"/>
                  <a:gd name="connsiteY14" fmla="*/ 1220355 h 1720226"/>
                  <a:gd name="connsiteX15" fmla="*/ 1156430 w 1736153"/>
                  <a:gd name="connsiteY15" fmla="*/ 969956 h 1720226"/>
                  <a:gd name="connsiteX16" fmla="*/ 504700 w 1736153"/>
                  <a:gd name="connsiteY16" fmla="*/ 309281 h 1720226"/>
                  <a:gd name="connsiteX0" fmla="*/ 315753 w 1736153"/>
                  <a:gd name="connsiteY0" fmla="*/ 502280 h 1718749"/>
                  <a:gd name="connsiteX1" fmla="*/ 330686 w 1736153"/>
                  <a:gd name="connsiteY1" fmla="*/ 517286 h 1718749"/>
                  <a:gd name="connsiteX2" fmla="*/ 976262 w 1736153"/>
                  <a:gd name="connsiteY2" fmla="*/ 1165957 h 1718749"/>
                  <a:gd name="connsiteX3" fmla="*/ 1180719 w 1736153"/>
                  <a:gd name="connsiteY3" fmla="*/ 1631288 h 1718749"/>
                  <a:gd name="connsiteX4" fmla="*/ 1261582 w 1736153"/>
                  <a:gd name="connsiteY4" fmla="*/ 1691157 h 1718749"/>
                  <a:gd name="connsiteX5" fmla="*/ 862858 w 1736153"/>
                  <a:gd name="connsiteY5" fmla="*/ 1703208 h 1718749"/>
                  <a:gd name="connsiteX6" fmla="*/ 30412 w 1736153"/>
                  <a:gd name="connsiteY6" fmla="*/ 1214071 h 1718749"/>
                  <a:gd name="connsiteX7" fmla="*/ 271633 w 1736153"/>
                  <a:gd name="connsiteY7" fmla="*/ 550769 h 1718749"/>
                  <a:gd name="connsiteX8" fmla="*/ 315753 w 1736153"/>
                  <a:gd name="connsiteY8" fmla="*/ 502280 h 1718749"/>
                  <a:gd name="connsiteX9" fmla="*/ 504700 w 1736153"/>
                  <a:gd name="connsiteY9" fmla="*/ 309281 h 1718749"/>
                  <a:gd name="connsiteX10" fmla="*/ 521332 w 1736153"/>
                  <a:gd name="connsiteY10" fmla="*/ 292869 h 1718749"/>
                  <a:gd name="connsiteX11" fmla="*/ 1236399 w 1736153"/>
                  <a:gd name="connsiteY11" fmla="*/ 54687 h 1718749"/>
                  <a:gd name="connsiteX12" fmla="*/ 1731815 w 1736153"/>
                  <a:gd name="connsiteY12" fmla="*/ 1229922 h 1718749"/>
                  <a:gd name="connsiteX13" fmla="*/ 1736153 w 1736153"/>
                  <a:gd name="connsiteY13" fmla="*/ 1263369 h 1718749"/>
                  <a:gd name="connsiteX14" fmla="*/ 1688026 w 1736153"/>
                  <a:gd name="connsiteY14" fmla="*/ 1220355 h 1718749"/>
                  <a:gd name="connsiteX15" fmla="*/ 1156430 w 1736153"/>
                  <a:gd name="connsiteY15" fmla="*/ 969956 h 1718749"/>
                  <a:gd name="connsiteX16" fmla="*/ 504700 w 1736153"/>
                  <a:gd name="connsiteY16" fmla="*/ 309281 h 1718749"/>
                  <a:gd name="connsiteX0" fmla="*/ 315457 w 1735857"/>
                  <a:gd name="connsiteY0" fmla="*/ 502280 h 1725842"/>
                  <a:gd name="connsiteX1" fmla="*/ 330390 w 1735857"/>
                  <a:gd name="connsiteY1" fmla="*/ 517286 h 1725842"/>
                  <a:gd name="connsiteX2" fmla="*/ 975966 w 1735857"/>
                  <a:gd name="connsiteY2" fmla="*/ 1165957 h 1725842"/>
                  <a:gd name="connsiteX3" fmla="*/ 1180423 w 1735857"/>
                  <a:gd name="connsiteY3" fmla="*/ 1631288 h 1725842"/>
                  <a:gd name="connsiteX4" fmla="*/ 1261286 w 1735857"/>
                  <a:gd name="connsiteY4" fmla="*/ 1691157 h 1725842"/>
                  <a:gd name="connsiteX5" fmla="*/ 858072 w 1735857"/>
                  <a:gd name="connsiteY5" fmla="*/ 1712188 h 1725842"/>
                  <a:gd name="connsiteX6" fmla="*/ 30116 w 1735857"/>
                  <a:gd name="connsiteY6" fmla="*/ 1214071 h 1725842"/>
                  <a:gd name="connsiteX7" fmla="*/ 271337 w 1735857"/>
                  <a:gd name="connsiteY7" fmla="*/ 550769 h 1725842"/>
                  <a:gd name="connsiteX8" fmla="*/ 315457 w 1735857"/>
                  <a:gd name="connsiteY8" fmla="*/ 502280 h 1725842"/>
                  <a:gd name="connsiteX9" fmla="*/ 504404 w 1735857"/>
                  <a:gd name="connsiteY9" fmla="*/ 309281 h 1725842"/>
                  <a:gd name="connsiteX10" fmla="*/ 521036 w 1735857"/>
                  <a:gd name="connsiteY10" fmla="*/ 292869 h 1725842"/>
                  <a:gd name="connsiteX11" fmla="*/ 1236103 w 1735857"/>
                  <a:gd name="connsiteY11" fmla="*/ 54687 h 1725842"/>
                  <a:gd name="connsiteX12" fmla="*/ 1731519 w 1735857"/>
                  <a:gd name="connsiteY12" fmla="*/ 1229922 h 1725842"/>
                  <a:gd name="connsiteX13" fmla="*/ 1735857 w 1735857"/>
                  <a:gd name="connsiteY13" fmla="*/ 1263369 h 1725842"/>
                  <a:gd name="connsiteX14" fmla="*/ 1687730 w 1735857"/>
                  <a:gd name="connsiteY14" fmla="*/ 1220355 h 1725842"/>
                  <a:gd name="connsiteX15" fmla="*/ 1156134 w 1735857"/>
                  <a:gd name="connsiteY15" fmla="*/ 969956 h 1725842"/>
                  <a:gd name="connsiteX16" fmla="*/ 504404 w 1735857"/>
                  <a:gd name="connsiteY16" fmla="*/ 309281 h 1725842"/>
                  <a:gd name="connsiteX0" fmla="*/ 315457 w 1735857"/>
                  <a:gd name="connsiteY0" fmla="*/ 502280 h 1728373"/>
                  <a:gd name="connsiteX1" fmla="*/ 330390 w 1735857"/>
                  <a:gd name="connsiteY1" fmla="*/ 517286 h 1728373"/>
                  <a:gd name="connsiteX2" fmla="*/ 975966 w 1735857"/>
                  <a:gd name="connsiteY2" fmla="*/ 1165957 h 1728373"/>
                  <a:gd name="connsiteX3" fmla="*/ 1180423 w 1735857"/>
                  <a:gd name="connsiteY3" fmla="*/ 1631288 h 1728373"/>
                  <a:gd name="connsiteX4" fmla="*/ 1261286 w 1735857"/>
                  <a:gd name="connsiteY4" fmla="*/ 1691157 h 1728373"/>
                  <a:gd name="connsiteX5" fmla="*/ 858072 w 1735857"/>
                  <a:gd name="connsiteY5" fmla="*/ 1712188 h 1728373"/>
                  <a:gd name="connsiteX6" fmla="*/ 30116 w 1735857"/>
                  <a:gd name="connsiteY6" fmla="*/ 1214071 h 1728373"/>
                  <a:gd name="connsiteX7" fmla="*/ 271337 w 1735857"/>
                  <a:gd name="connsiteY7" fmla="*/ 550769 h 1728373"/>
                  <a:gd name="connsiteX8" fmla="*/ 315457 w 1735857"/>
                  <a:gd name="connsiteY8" fmla="*/ 502280 h 1728373"/>
                  <a:gd name="connsiteX9" fmla="*/ 504404 w 1735857"/>
                  <a:gd name="connsiteY9" fmla="*/ 309281 h 1728373"/>
                  <a:gd name="connsiteX10" fmla="*/ 521036 w 1735857"/>
                  <a:gd name="connsiteY10" fmla="*/ 292869 h 1728373"/>
                  <a:gd name="connsiteX11" fmla="*/ 1236103 w 1735857"/>
                  <a:gd name="connsiteY11" fmla="*/ 54687 h 1728373"/>
                  <a:gd name="connsiteX12" fmla="*/ 1731519 w 1735857"/>
                  <a:gd name="connsiteY12" fmla="*/ 1229922 h 1728373"/>
                  <a:gd name="connsiteX13" fmla="*/ 1735857 w 1735857"/>
                  <a:gd name="connsiteY13" fmla="*/ 1263369 h 1728373"/>
                  <a:gd name="connsiteX14" fmla="*/ 1687730 w 1735857"/>
                  <a:gd name="connsiteY14" fmla="*/ 1220355 h 1728373"/>
                  <a:gd name="connsiteX15" fmla="*/ 1156134 w 1735857"/>
                  <a:gd name="connsiteY15" fmla="*/ 969956 h 1728373"/>
                  <a:gd name="connsiteX16" fmla="*/ 504404 w 1735857"/>
                  <a:gd name="connsiteY16" fmla="*/ 309281 h 1728373"/>
                  <a:gd name="connsiteX0" fmla="*/ 342979 w 1763379"/>
                  <a:gd name="connsiteY0" fmla="*/ 502280 h 1691157"/>
                  <a:gd name="connsiteX1" fmla="*/ 357912 w 1763379"/>
                  <a:gd name="connsiteY1" fmla="*/ 517286 h 1691157"/>
                  <a:gd name="connsiteX2" fmla="*/ 1003488 w 1763379"/>
                  <a:gd name="connsiteY2" fmla="*/ 1165957 h 1691157"/>
                  <a:gd name="connsiteX3" fmla="*/ 1207945 w 1763379"/>
                  <a:gd name="connsiteY3" fmla="*/ 1631288 h 1691157"/>
                  <a:gd name="connsiteX4" fmla="*/ 1288808 w 1763379"/>
                  <a:gd name="connsiteY4" fmla="*/ 1691157 h 1691157"/>
                  <a:gd name="connsiteX5" fmla="*/ 57638 w 1763379"/>
                  <a:gd name="connsiteY5" fmla="*/ 1214071 h 1691157"/>
                  <a:gd name="connsiteX6" fmla="*/ 298859 w 1763379"/>
                  <a:gd name="connsiteY6" fmla="*/ 550769 h 1691157"/>
                  <a:gd name="connsiteX7" fmla="*/ 342979 w 1763379"/>
                  <a:gd name="connsiteY7" fmla="*/ 502280 h 1691157"/>
                  <a:gd name="connsiteX8" fmla="*/ 531926 w 1763379"/>
                  <a:gd name="connsiteY8" fmla="*/ 309281 h 1691157"/>
                  <a:gd name="connsiteX9" fmla="*/ 548558 w 1763379"/>
                  <a:gd name="connsiteY9" fmla="*/ 292869 h 1691157"/>
                  <a:gd name="connsiteX10" fmla="*/ 1263625 w 1763379"/>
                  <a:gd name="connsiteY10" fmla="*/ 54687 h 1691157"/>
                  <a:gd name="connsiteX11" fmla="*/ 1759041 w 1763379"/>
                  <a:gd name="connsiteY11" fmla="*/ 1229922 h 1691157"/>
                  <a:gd name="connsiteX12" fmla="*/ 1763379 w 1763379"/>
                  <a:gd name="connsiteY12" fmla="*/ 1263369 h 1691157"/>
                  <a:gd name="connsiteX13" fmla="*/ 1715252 w 1763379"/>
                  <a:gd name="connsiteY13" fmla="*/ 1220355 h 1691157"/>
                  <a:gd name="connsiteX14" fmla="*/ 1183656 w 1763379"/>
                  <a:gd name="connsiteY14" fmla="*/ 969956 h 1691157"/>
                  <a:gd name="connsiteX15" fmla="*/ 531926 w 1763379"/>
                  <a:gd name="connsiteY15" fmla="*/ 309281 h 1691157"/>
                  <a:gd name="connsiteX0" fmla="*/ 342979 w 1763379"/>
                  <a:gd name="connsiteY0" fmla="*/ 502280 h 1732307"/>
                  <a:gd name="connsiteX1" fmla="*/ 357912 w 1763379"/>
                  <a:gd name="connsiteY1" fmla="*/ 517286 h 1732307"/>
                  <a:gd name="connsiteX2" fmla="*/ 1003488 w 1763379"/>
                  <a:gd name="connsiteY2" fmla="*/ 1165957 h 1732307"/>
                  <a:gd name="connsiteX3" fmla="*/ 1207945 w 1763379"/>
                  <a:gd name="connsiteY3" fmla="*/ 1631288 h 1732307"/>
                  <a:gd name="connsiteX4" fmla="*/ 1288808 w 1763379"/>
                  <a:gd name="connsiteY4" fmla="*/ 1691157 h 1732307"/>
                  <a:gd name="connsiteX5" fmla="*/ 57638 w 1763379"/>
                  <a:gd name="connsiteY5" fmla="*/ 1214071 h 1732307"/>
                  <a:gd name="connsiteX6" fmla="*/ 298859 w 1763379"/>
                  <a:gd name="connsiteY6" fmla="*/ 550769 h 1732307"/>
                  <a:gd name="connsiteX7" fmla="*/ 342979 w 1763379"/>
                  <a:gd name="connsiteY7" fmla="*/ 502280 h 1732307"/>
                  <a:gd name="connsiteX8" fmla="*/ 531926 w 1763379"/>
                  <a:gd name="connsiteY8" fmla="*/ 309281 h 1732307"/>
                  <a:gd name="connsiteX9" fmla="*/ 548558 w 1763379"/>
                  <a:gd name="connsiteY9" fmla="*/ 292869 h 1732307"/>
                  <a:gd name="connsiteX10" fmla="*/ 1263625 w 1763379"/>
                  <a:gd name="connsiteY10" fmla="*/ 54687 h 1732307"/>
                  <a:gd name="connsiteX11" fmla="*/ 1759041 w 1763379"/>
                  <a:gd name="connsiteY11" fmla="*/ 1229922 h 1732307"/>
                  <a:gd name="connsiteX12" fmla="*/ 1763379 w 1763379"/>
                  <a:gd name="connsiteY12" fmla="*/ 1263369 h 1732307"/>
                  <a:gd name="connsiteX13" fmla="*/ 1715252 w 1763379"/>
                  <a:gd name="connsiteY13" fmla="*/ 1220355 h 1732307"/>
                  <a:gd name="connsiteX14" fmla="*/ 1183656 w 1763379"/>
                  <a:gd name="connsiteY14" fmla="*/ 969956 h 1732307"/>
                  <a:gd name="connsiteX15" fmla="*/ 531926 w 1763379"/>
                  <a:gd name="connsiteY15" fmla="*/ 309281 h 1732307"/>
                  <a:gd name="connsiteX0" fmla="*/ 342979 w 1763379"/>
                  <a:gd name="connsiteY0" fmla="*/ 504554 h 1734581"/>
                  <a:gd name="connsiteX1" fmla="*/ 357912 w 1763379"/>
                  <a:gd name="connsiteY1" fmla="*/ 519560 h 1734581"/>
                  <a:gd name="connsiteX2" fmla="*/ 1003488 w 1763379"/>
                  <a:gd name="connsiteY2" fmla="*/ 1168231 h 1734581"/>
                  <a:gd name="connsiteX3" fmla="*/ 1207945 w 1763379"/>
                  <a:gd name="connsiteY3" fmla="*/ 1633562 h 1734581"/>
                  <a:gd name="connsiteX4" fmla="*/ 1288808 w 1763379"/>
                  <a:gd name="connsiteY4" fmla="*/ 1693431 h 1734581"/>
                  <a:gd name="connsiteX5" fmla="*/ 57638 w 1763379"/>
                  <a:gd name="connsiteY5" fmla="*/ 1216345 h 1734581"/>
                  <a:gd name="connsiteX6" fmla="*/ 298859 w 1763379"/>
                  <a:gd name="connsiteY6" fmla="*/ 553043 h 1734581"/>
                  <a:gd name="connsiteX7" fmla="*/ 342979 w 1763379"/>
                  <a:gd name="connsiteY7" fmla="*/ 504554 h 1734581"/>
                  <a:gd name="connsiteX8" fmla="*/ 531926 w 1763379"/>
                  <a:gd name="connsiteY8" fmla="*/ 311555 h 1734581"/>
                  <a:gd name="connsiteX9" fmla="*/ 548558 w 1763379"/>
                  <a:gd name="connsiteY9" fmla="*/ 295143 h 1734581"/>
                  <a:gd name="connsiteX10" fmla="*/ 1263625 w 1763379"/>
                  <a:gd name="connsiteY10" fmla="*/ 56961 h 1734581"/>
                  <a:gd name="connsiteX11" fmla="*/ 1763379 w 1763379"/>
                  <a:gd name="connsiteY11" fmla="*/ 1265643 h 1734581"/>
                  <a:gd name="connsiteX12" fmla="*/ 1715252 w 1763379"/>
                  <a:gd name="connsiteY12" fmla="*/ 1222629 h 1734581"/>
                  <a:gd name="connsiteX13" fmla="*/ 1183656 w 1763379"/>
                  <a:gd name="connsiteY13" fmla="*/ 972230 h 1734581"/>
                  <a:gd name="connsiteX14" fmla="*/ 531926 w 1763379"/>
                  <a:gd name="connsiteY14" fmla="*/ 311555 h 1734581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715252 w 1743173"/>
                  <a:gd name="connsiteY12" fmla="*/ 1220587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674841 w 1743173"/>
                  <a:gd name="connsiteY12" fmla="*/ 1171196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67842"/>
                  <a:gd name="connsiteY0" fmla="*/ 502512 h 1732539"/>
                  <a:gd name="connsiteX1" fmla="*/ 357912 w 1767842"/>
                  <a:gd name="connsiteY1" fmla="*/ 517518 h 1732539"/>
                  <a:gd name="connsiteX2" fmla="*/ 1003488 w 1767842"/>
                  <a:gd name="connsiteY2" fmla="*/ 1166189 h 1732539"/>
                  <a:gd name="connsiteX3" fmla="*/ 1207945 w 1767842"/>
                  <a:gd name="connsiteY3" fmla="*/ 1631520 h 1732539"/>
                  <a:gd name="connsiteX4" fmla="*/ 1288808 w 1767842"/>
                  <a:gd name="connsiteY4" fmla="*/ 1691389 h 1732539"/>
                  <a:gd name="connsiteX5" fmla="*/ 57638 w 1767842"/>
                  <a:gd name="connsiteY5" fmla="*/ 1214303 h 1732539"/>
                  <a:gd name="connsiteX6" fmla="*/ 298859 w 1767842"/>
                  <a:gd name="connsiteY6" fmla="*/ 551001 h 1732539"/>
                  <a:gd name="connsiteX7" fmla="*/ 342979 w 1767842"/>
                  <a:gd name="connsiteY7" fmla="*/ 502512 h 1732539"/>
                  <a:gd name="connsiteX8" fmla="*/ 531926 w 1767842"/>
                  <a:gd name="connsiteY8" fmla="*/ 309513 h 1732539"/>
                  <a:gd name="connsiteX9" fmla="*/ 548558 w 1767842"/>
                  <a:gd name="connsiteY9" fmla="*/ 293101 h 1732539"/>
                  <a:gd name="connsiteX10" fmla="*/ 1263625 w 1767842"/>
                  <a:gd name="connsiteY10" fmla="*/ 54919 h 1732539"/>
                  <a:gd name="connsiteX11" fmla="*/ 1743173 w 1767842"/>
                  <a:gd name="connsiteY11" fmla="*/ 1234415 h 1732539"/>
                  <a:gd name="connsiteX12" fmla="*/ 1674841 w 1767842"/>
                  <a:gd name="connsiteY12" fmla="*/ 1171196 h 1732539"/>
                  <a:gd name="connsiteX13" fmla="*/ 1183656 w 1767842"/>
                  <a:gd name="connsiteY13" fmla="*/ 970188 h 1732539"/>
                  <a:gd name="connsiteX14" fmla="*/ 531926 w 1767842"/>
                  <a:gd name="connsiteY14" fmla="*/ 309513 h 1732539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691549"/>
                  <a:gd name="connsiteX1" fmla="*/ 357912 w 1767842"/>
                  <a:gd name="connsiteY1" fmla="*/ 517518 h 1691549"/>
                  <a:gd name="connsiteX2" fmla="*/ 1003488 w 1767842"/>
                  <a:gd name="connsiteY2" fmla="*/ 1166189 h 1691549"/>
                  <a:gd name="connsiteX3" fmla="*/ 1288808 w 1767842"/>
                  <a:gd name="connsiteY3" fmla="*/ 1691389 h 1691549"/>
                  <a:gd name="connsiteX4" fmla="*/ 57638 w 1767842"/>
                  <a:gd name="connsiteY4" fmla="*/ 1214303 h 1691549"/>
                  <a:gd name="connsiteX5" fmla="*/ 298859 w 1767842"/>
                  <a:gd name="connsiteY5" fmla="*/ 551001 h 1691549"/>
                  <a:gd name="connsiteX6" fmla="*/ 342979 w 1767842"/>
                  <a:gd name="connsiteY6" fmla="*/ 502512 h 1691549"/>
                  <a:gd name="connsiteX7" fmla="*/ 531926 w 1767842"/>
                  <a:gd name="connsiteY7" fmla="*/ 309513 h 1691549"/>
                  <a:gd name="connsiteX8" fmla="*/ 548558 w 1767842"/>
                  <a:gd name="connsiteY8" fmla="*/ 293101 h 1691549"/>
                  <a:gd name="connsiteX9" fmla="*/ 1263625 w 1767842"/>
                  <a:gd name="connsiteY9" fmla="*/ 54919 h 1691549"/>
                  <a:gd name="connsiteX10" fmla="*/ 1743173 w 1767842"/>
                  <a:gd name="connsiteY10" fmla="*/ 1234415 h 1691549"/>
                  <a:gd name="connsiteX11" fmla="*/ 1674841 w 1767842"/>
                  <a:gd name="connsiteY11" fmla="*/ 1171196 h 1691549"/>
                  <a:gd name="connsiteX12" fmla="*/ 1183656 w 1767842"/>
                  <a:gd name="connsiteY12" fmla="*/ 970188 h 1691549"/>
                  <a:gd name="connsiteX13" fmla="*/ 531926 w 1767842"/>
                  <a:gd name="connsiteY13" fmla="*/ 309513 h 1691549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183656 w 1767842"/>
                  <a:gd name="connsiteY11" fmla="*/ 970188 h 1744568"/>
                  <a:gd name="connsiteX12" fmla="*/ 531926 w 1767842"/>
                  <a:gd name="connsiteY12" fmla="*/ 309513 h 1744568"/>
                  <a:gd name="connsiteX0" fmla="*/ 342979 w 1767842"/>
                  <a:gd name="connsiteY0" fmla="*/ 502512 h 1757691"/>
                  <a:gd name="connsiteX1" fmla="*/ 357912 w 1767842"/>
                  <a:gd name="connsiteY1" fmla="*/ 517518 h 1757691"/>
                  <a:gd name="connsiteX2" fmla="*/ 1003488 w 1767842"/>
                  <a:gd name="connsiteY2" fmla="*/ 1166189 h 1757691"/>
                  <a:gd name="connsiteX3" fmla="*/ 1288808 w 1767842"/>
                  <a:gd name="connsiteY3" fmla="*/ 1691389 h 1757691"/>
                  <a:gd name="connsiteX4" fmla="*/ 57638 w 1767842"/>
                  <a:gd name="connsiteY4" fmla="*/ 1214303 h 1757691"/>
                  <a:gd name="connsiteX5" fmla="*/ 298859 w 1767842"/>
                  <a:gd name="connsiteY5" fmla="*/ 551001 h 1757691"/>
                  <a:gd name="connsiteX6" fmla="*/ 342979 w 1767842"/>
                  <a:gd name="connsiteY6" fmla="*/ 502512 h 1757691"/>
                  <a:gd name="connsiteX7" fmla="*/ 531926 w 1767842"/>
                  <a:gd name="connsiteY7" fmla="*/ 309513 h 1757691"/>
                  <a:gd name="connsiteX8" fmla="*/ 548558 w 1767842"/>
                  <a:gd name="connsiteY8" fmla="*/ 293101 h 1757691"/>
                  <a:gd name="connsiteX9" fmla="*/ 1263625 w 1767842"/>
                  <a:gd name="connsiteY9" fmla="*/ 54919 h 1757691"/>
                  <a:gd name="connsiteX10" fmla="*/ 1743173 w 1767842"/>
                  <a:gd name="connsiteY10" fmla="*/ 1234415 h 1757691"/>
                  <a:gd name="connsiteX11" fmla="*/ 1183656 w 1767842"/>
                  <a:gd name="connsiteY11" fmla="*/ 970188 h 1757691"/>
                  <a:gd name="connsiteX12" fmla="*/ 531926 w 1767842"/>
                  <a:gd name="connsiteY12" fmla="*/ 309513 h 1757691"/>
                  <a:gd name="connsiteX0" fmla="*/ 342979 w 1785302"/>
                  <a:gd name="connsiteY0" fmla="*/ 502512 h 1757691"/>
                  <a:gd name="connsiteX1" fmla="*/ 357912 w 1785302"/>
                  <a:gd name="connsiteY1" fmla="*/ 517518 h 1757691"/>
                  <a:gd name="connsiteX2" fmla="*/ 1003488 w 1785302"/>
                  <a:gd name="connsiteY2" fmla="*/ 1166189 h 1757691"/>
                  <a:gd name="connsiteX3" fmla="*/ 1288808 w 1785302"/>
                  <a:gd name="connsiteY3" fmla="*/ 1691389 h 1757691"/>
                  <a:gd name="connsiteX4" fmla="*/ 57638 w 1785302"/>
                  <a:gd name="connsiteY4" fmla="*/ 1214303 h 1757691"/>
                  <a:gd name="connsiteX5" fmla="*/ 298859 w 1785302"/>
                  <a:gd name="connsiteY5" fmla="*/ 551001 h 1757691"/>
                  <a:gd name="connsiteX6" fmla="*/ 342979 w 1785302"/>
                  <a:gd name="connsiteY6" fmla="*/ 502512 h 1757691"/>
                  <a:gd name="connsiteX7" fmla="*/ 531926 w 1785302"/>
                  <a:gd name="connsiteY7" fmla="*/ 309513 h 1757691"/>
                  <a:gd name="connsiteX8" fmla="*/ 548558 w 1785302"/>
                  <a:gd name="connsiteY8" fmla="*/ 293101 h 1757691"/>
                  <a:gd name="connsiteX9" fmla="*/ 1263625 w 1785302"/>
                  <a:gd name="connsiteY9" fmla="*/ 54919 h 1757691"/>
                  <a:gd name="connsiteX10" fmla="*/ 1743173 w 1785302"/>
                  <a:gd name="connsiteY10" fmla="*/ 1234415 h 1757691"/>
                  <a:gd name="connsiteX11" fmla="*/ 1183656 w 1785302"/>
                  <a:gd name="connsiteY11" fmla="*/ 970188 h 1757691"/>
                  <a:gd name="connsiteX12" fmla="*/ 531926 w 1785302"/>
                  <a:gd name="connsiteY12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531926 w 1785302"/>
                  <a:gd name="connsiteY6" fmla="*/ 309513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11" fmla="*/ 531926 w 1785302"/>
                  <a:gd name="connsiteY11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1183656 w 1785302"/>
                  <a:gd name="connsiteY6" fmla="*/ 970188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85582 w 1786085"/>
                  <a:gd name="connsiteY0" fmla="*/ 440769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85582 w 1786085"/>
                  <a:gd name="connsiteY5" fmla="*/ 440769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6085" h="174387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7" name="모서리가 둥근 직사각형 2"/>
              <p:cNvSpPr/>
              <p:nvPr/>
            </p:nvSpPr>
            <p:spPr>
              <a:xfrm rot="2700000">
                <a:off x="6028055" y="5186680"/>
                <a:ext cx="149225" cy="142875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59871 w 1778460"/>
                  <a:gd name="connsiteY0" fmla="*/ 1214071 h 1482904"/>
                  <a:gd name="connsiteX1" fmla="*/ 473450 w 1778460"/>
                  <a:gd name="connsiteY1" fmla="*/ 369189 h 1482904"/>
                  <a:gd name="connsiteX2" fmla="*/ 1265858 w 1778460"/>
                  <a:gd name="connsiteY2" fmla="*/ 54687 h 1482904"/>
                  <a:gd name="connsiteX3" fmla="*/ 1778460 w 1778460"/>
                  <a:gd name="connsiteY3" fmla="*/ 1406249 h 1482904"/>
                  <a:gd name="connsiteX4" fmla="*/ 59871 w 1778460"/>
                  <a:gd name="connsiteY4" fmla="*/ 1214071 h 1482904"/>
                  <a:gd name="connsiteX0" fmla="*/ 59871 w 1836075"/>
                  <a:gd name="connsiteY0" fmla="*/ 1214071 h 1482904"/>
                  <a:gd name="connsiteX1" fmla="*/ 473450 w 1836075"/>
                  <a:gd name="connsiteY1" fmla="*/ 369189 h 1482904"/>
                  <a:gd name="connsiteX2" fmla="*/ 1265858 w 1836075"/>
                  <a:gd name="connsiteY2" fmla="*/ 54687 h 1482904"/>
                  <a:gd name="connsiteX3" fmla="*/ 1778460 w 1836075"/>
                  <a:gd name="connsiteY3" fmla="*/ 1406249 h 1482904"/>
                  <a:gd name="connsiteX4" fmla="*/ 59871 w 1836075"/>
                  <a:gd name="connsiteY4" fmla="*/ 1214071 h 1482904"/>
                  <a:gd name="connsiteX0" fmla="*/ 41902 w 1541201"/>
                  <a:gd name="connsiteY0" fmla="*/ 1209615 h 1451559"/>
                  <a:gd name="connsiteX1" fmla="*/ 455481 w 1541201"/>
                  <a:gd name="connsiteY1" fmla="*/ 364733 h 1451559"/>
                  <a:gd name="connsiteX2" fmla="*/ 1247889 w 1541201"/>
                  <a:gd name="connsiteY2" fmla="*/ 50231 h 1451559"/>
                  <a:gd name="connsiteX3" fmla="*/ 1466734 w 1541201"/>
                  <a:gd name="connsiteY3" fmla="*/ 1369157 h 1451559"/>
                  <a:gd name="connsiteX4" fmla="*/ 41902 w 1541201"/>
                  <a:gd name="connsiteY4" fmla="*/ 1209615 h 1451559"/>
                  <a:gd name="connsiteX0" fmla="*/ 41902 w 1719928"/>
                  <a:gd name="connsiteY0" fmla="*/ 1209615 h 1632467"/>
                  <a:gd name="connsiteX1" fmla="*/ 455481 w 1719928"/>
                  <a:gd name="connsiteY1" fmla="*/ 364733 h 1632467"/>
                  <a:gd name="connsiteX2" fmla="*/ 1247889 w 1719928"/>
                  <a:gd name="connsiteY2" fmla="*/ 50231 h 1632467"/>
                  <a:gd name="connsiteX3" fmla="*/ 1466734 w 1719928"/>
                  <a:gd name="connsiteY3" fmla="*/ 1369157 h 1632467"/>
                  <a:gd name="connsiteX4" fmla="*/ 41902 w 1719928"/>
                  <a:gd name="connsiteY4" fmla="*/ 1209615 h 1632467"/>
                  <a:gd name="connsiteX0" fmla="*/ 41902 w 1669509"/>
                  <a:gd name="connsiteY0" fmla="*/ 1209615 h 1596237"/>
                  <a:gd name="connsiteX1" fmla="*/ 455481 w 1669509"/>
                  <a:gd name="connsiteY1" fmla="*/ 364733 h 1596237"/>
                  <a:gd name="connsiteX2" fmla="*/ 1247889 w 1669509"/>
                  <a:gd name="connsiteY2" fmla="*/ 50231 h 1596237"/>
                  <a:gd name="connsiteX3" fmla="*/ 1466734 w 1669509"/>
                  <a:gd name="connsiteY3" fmla="*/ 1369157 h 1596237"/>
                  <a:gd name="connsiteX4" fmla="*/ 41902 w 1669509"/>
                  <a:gd name="connsiteY4" fmla="*/ 1209615 h 1596237"/>
                  <a:gd name="connsiteX0" fmla="*/ 41902 w 1633599"/>
                  <a:gd name="connsiteY0" fmla="*/ 1209615 h 1588997"/>
                  <a:gd name="connsiteX1" fmla="*/ 455481 w 1633599"/>
                  <a:gd name="connsiteY1" fmla="*/ 364733 h 1588997"/>
                  <a:gd name="connsiteX2" fmla="*/ 1247889 w 1633599"/>
                  <a:gd name="connsiteY2" fmla="*/ 50231 h 1588997"/>
                  <a:gd name="connsiteX3" fmla="*/ 1466734 w 1633599"/>
                  <a:gd name="connsiteY3" fmla="*/ 1369157 h 1588997"/>
                  <a:gd name="connsiteX4" fmla="*/ 41902 w 1633599"/>
                  <a:gd name="connsiteY4" fmla="*/ 1209615 h 1588997"/>
                  <a:gd name="connsiteX0" fmla="*/ 41902 w 1662319"/>
                  <a:gd name="connsiteY0" fmla="*/ 1209615 h 1574510"/>
                  <a:gd name="connsiteX1" fmla="*/ 455481 w 1662319"/>
                  <a:gd name="connsiteY1" fmla="*/ 364733 h 1574510"/>
                  <a:gd name="connsiteX2" fmla="*/ 1247889 w 1662319"/>
                  <a:gd name="connsiteY2" fmla="*/ 50231 h 1574510"/>
                  <a:gd name="connsiteX3" fmla="*/ 1466734 w 1662319"/>
                  <a:gd name="connsiteY3" fmla="*/ 1369157 h 1574510"/>
                  <a:gd name="connsiteX4" fmla="*/ 41902 w 1662319"/>
                  <a:gd name="connsiteY4" fmla="*/ 1209615 h 1574510"/>
                  <a:gd name="connsiteX0" fmla="*/ 41902 w 1612111"/>
                  <a:gd name="connsiteY0" fmla="*/ 1209615 h 1538295"/>
                  <a:gd name="connsiteX1" fmla="*/ 455481 w 1612111"/>
                  <a:gd name="connsiteY1" fmla="*/ 364733 h 1538295"/>
                  <a:gd name="connsiteX2" fmla="*/ 1247889 w 1612111"/>
                  <a:gd name="connsiteY2" fmla="*/ 50231 h 1538295"/>
                  <a:gd name="connsiteX3" fmla="*/ 1466734 w 1612111"/>
                  <a:gd name="connsiteY3" fmla="*/ 1369157 h 1538295"/>
                  <a:gd name="connsiteX4" fmla="*/ 41902 w 1612111"/>
                  <a:gd name="connsiteY4" fmla="*/ 1209615 h 1538295"/>
                  <a:gd name="connsiteX0" fmla="*/ 41902 w 1669501"/>
                  <a:gd name="connsiteY0" fmla="*/ 1209615 h 1596230"/>
                  <a:gd name="connsiteX1" fmla="*/ 455481 w 1669501"/>
                  <a:gd name="connsiteY1" fmla="*/ 364733 h 1596230"/>
                  <a:gd name="connsiteX2" fmla="*/ 1247889 w 1669501"/>
                  <a:gd name="connsiteY2" fmla="*/ 50231 h 1596230"/>
                  <a:gd name="connsiteX3" fmla="*/ 1466734 w 1669501"/>
                  <a:gd name="connsiteY3" fmla="*/ 1369157 h 1596230"/>
                  <a:gd name="connsiteX4" fmla="*/ 41902 w 1669501"/>
                  <a:gd name="connsiteY4" fmla="*/ 1209615 h 159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501" h="1596230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8" name="모서리가 둥근 직사각형 2"/>
              <p:cNvSpPr/>
              <p:nvPr/>
            </p:nvSpPr>
            <p:spPr>
              <a:xfrm rot="2700000">
                <a:off x="5420995" y="4305300"/>
                <a:ext cx="398780" cy="401955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9" name="모서리가 둥근 직사각형 2"/>
              <p:cNvSpPr/>
              <p:nvPr/>
            </p:nvSpPr>
            <p:spPr>
              <a:xfrm rot="18900000" flipH="1">
                <a:off x="6392545" y="4309745"/>
                <a:ext cx="422275" cy="425450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0" name="타원 99"/>
              <p:cNvSpPr/>
              <p:nvPr/>
            </p:nvSpPr>
            <p:spPr>
              <a:xfrm>
                <a:off x="5889625" y="4894580"/>
                <a:ext cx="76835" cy="768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타원 100"/>
              <p:cNvSpPr/>
              <p:nvPr/>
            </p:nvSpPr>
            <p:spPr>
              <a:xfrm>
                <a:off x="6226175" y="4899025"/>
                <a:ext cx="76835" cy="7683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6" name="TextBox 105"/>
          <p:cNvSpPr txBox="1"/>
          <p:nvPr/>
        </p:nvSpPr>
        <p:spPr>
          <a:xfrm>
            <a:off x="5222147" y="2284095"/>
            <a:ext cx="17267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err="1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건강하개</a:t>
            </a:r>
            <a:endParaRPr lang="en-US" altLang="ko-KR" sz="36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안아주개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사랑하개</a:t>
            </a:r>
            <a:endParaRPr lang="en-US" altLang="ko-KR" sz="3600" dirty="0">
              <a:solidFill>
                <a:schemeClr val="tx1">
                  <a:lumMod val="75000"/>
                  <a:lumOff val="2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7" name="자유형 106"/>
          <p:cNvSpPr/>
          <p:nvPr/>
        </p:nvSpPr>
        <p:spPr>
          <a:xfrm>
            <a:off x="3439798" y="2190118"/>
            <a:ext cx="1035051" cy="720091"/>
          </a:xfrm>
          <a:custGeom>
            <a:avLst/>
            <a:gdLst>
              <a:gd name="connsiteX0" fmla="*/ 870859 w 1741715"/>
              <a:gd name="connsiteY0" fmla="*/ 0 h 1211933"/>
              <a:gd name="connsiteX1" fmla="*/ 1382758 w 1741715"/>
              <a:gd name="connsiteY1" fmla="*/ 417210 h 1211933"/>
              <a:gd name="connsiteX2" fmla="*/ 1386277 w 1741715"/>
              <a:gd name="connsiteY2" fmla="*/ 452109 h 1211933"/>
              <a:gd name="connsiteX3" fmla="*/ 1437331 w 1741715"/>
              <a:gd name="connsiteY3" fmla="*/ 457256 h 1211933"/>
              <a:gd name="connsiteX4" fmla="*/ 1741715 w 1741715"/>
              <a:gd name="connsiteY4" fmla="*/ 830722 h 1211933"/>
              <a:gd name="connsiteX5" fmla="*/ 1360504 w 1741715"/>
              <a:gd name="connsiteY5" fmla="*/ 1211933 h 1211933"/>
              <a:gd name="connsiteX6" fmla="*/ 381211 w 1741715"/>
              <a:gd name="connsiteY6" fmla="*/ 1211933 h 1211933"/>
              <a:gd name="connsiteX7" fmla="*/ 0 w 1741715"/>
              <a:gd name="connsiteY7" fmla="*/ 830722 h 1211933"/>
              <a:gd name="connsiteX8" fmla="*/ 304384 w 1741715"/>
              <a:gd name="connsiteY8" fmla="*/ 457256 h 1211933"/>
              <a:gd name="connsiteX9" fmla="*/ 355442 w 1741715"/>
              <a:gd name="connsiteY9" fmla="*/ 452109 h 1211933"/>
              <a:gd name="connsiteX10" fmla="*/ 358960 w 1741715"/>
              <a:gd name="connsiteY10" fmla="*/ 417210 h 1211933"/>
              <a:gd name="connsiteX11" fmla="*/ 870859 w 1741715"/>
              <a:gd name="connsiteY11" fmla="*/ 0 h 1211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1715" h="1211933">
                <a:moveTo>
                  <a:pt x="870859" y="0"/>
                </a:moveTo>
                <a:cubicBezTo>
                  <a:pt x="1123364" y="0"/>
                  <a:pt x="1334036" y="179109"/>
                  <a:pt x="1382758" y="417210"/>
                </a:cubicBezTo>
                <a:lnTo>
                  <a:pt x="1386277" y="452109"/>
                </a:lnTo>
                <a:lnTo>
                  <a:pt x="1437331" y="457256"/>
                </a:lnTo>
                <a:cubicBezTo>
                  <a:pt x="1611043" y="492802"/>
                  <a:pt x="1741715" y="646502"/>
                  <a:pt x="1741715" y="830722"/>
                </a:cubicBezTo>
                <a:cubicBezTo>
                  <a:pt x="1741715" y="1041259"/>
                  <a:pt x="1571041" y="1211933"/>
                  <a:pt x="1360504" y="1211933"/>
                </a:cubicBezTo>
                <a:lnTo>
                  <a:pt x="381211" y="1211933"/>
                </a:lnTo>
                <a:cubicBezTo>
                  <a:pt x="170674" y="1211933"/>
                  <a:pt x="0" y="1041259"/>
                  <a:pt x="0" y="830722"/>
                </a:cubicBezTo>
                <a:cubicBezTo>
                  <a:pt x="0" y="646502"/>
                  <a:pt x="130672" y="492802"/>
                  <a:pt x="304384" y="457256"/>
                </a:cubicBezTo>
                <a:lnTo>
                  <a:pt x="355442" y="452109"/>
                </a:lnTo>
                <a:lnTo>
                  <a:pt x="358960" y="417210"/>
                </a:lnTo>
                <a:cubicBezTo>
                  <a:pt x="407682" y="179109"/>
                  <a:pt x="618354" y="0"/>
                  <a:pt x="87085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자유형 109"/>
          <p:cNvSpPr/>
          <p:nvPr/>
        </p:nvSpPr>
        <p:spPr>
          <a:xfrm>
            <a:off x="7821935" y="3362960"/>
            <a:ext cx="1256665" cy="701040"/>
          </a:xfrm>
          <a:custGeom>
            <a:avLst/>
            <a:gdLst>
              <a:gd name="connsiteX0" fmla="*/ 0 w 2180089"/>
              <a:gd name="connsiteY0" fmla="*/ 826380 h 1216429"/>
              <a:gd name="connsiteX1" fmla="*/ 0 w 2180089"/>
              <a:gd name="connsiteY1" fmla="*/ 826381 h 1216429"/>
              <a:gd name="connsiteX2" fmla="*/ 0 w 2180089"/>
              <a:gd name="connsiteY2" fmla="*/ 826381 h 1216429"/>
              <a:gd name="connsiteX3" fmla="*/ 481917 w 2180089"/>
              <a:gd name="connsiteY3" fmla="*/ 390047 h 1216429"/>
              <a:gd name="connsiteX4" fmla="*/ 481917 w 2180089"/>
              <a:gd name="connsiteY4" fmla="*/ 390048 h 1216429"/>
              <a:gd name="connsiteX5" fmla="*/ 481917 w 2180089"/>
              <a:gd name="connsiteY5" fmla="*/ 390048 h 1216429"/>
              <a:gd name="connsiteX6" fmla="*/ 871965 w 2180089"/>
              <a:gd name="connsiteY6" fmla="*/ 0 h 1216429"/>
              <a:gd name="connsiteX7" fmla="*/ 1790041 w 2180089"/>
              <a:gd name="connsiteY7" fmla="*/ 0 h 1216429"/>
              <a:gd name="connsiteX8" fmla="*/ 2180089 w 2180089"/>
              <a:gd name="connsiteY8" fmla="*/ 390048 h 1216429"/>
              <a:gd name="connsiteX9" fmla="*/ 2180088 w 2180089"/>
              <a:gd name="connsiteY9" fmla="*/ 390048 h 1216429"/>
              <a:gd name="connsiteX10" fmla="*/ 1790040 w 2180089"/>
              <a:gd name="connsiteY10" fmla="*/ 780096 h 1216429"/>
              <a:gd name="connsiteX11" fmla="*/ 1693506 w 2180089"/>
              <a:gd name="connsiteY11" fmla="*/ 780096 h 1216429"/>
              <a:gd name="connsiteX12" fmla="*/ 1698172 w 2180089"/>
              <a:gd name="connsiteY12" fmla="*/ 826381 h 1216429"/>
              <a:gd name="connsiteX13" fmla="*/ 1698171 w 2180089"/>
              <a:gd name="connsiteY13" fmla="*/ 826381 h 1216429"/>
              <a:gd name="connsiteX14" fmla="*/ 1308123 w 2180089"/>
              <a:gd name="connsiteY14" fmla="*/ 1216429 h 1216429"/>
              <a:gd name="connsiteX15" fmla="*/ 390048 w 2180089"/>
              <a:gd name="connsiteY15" fmla="*/ 1216428 h 1216429"/>
              <a:gd name="connsiteX16" fmla="*/ 7924 w 2180089"/>
              <a:gd name="connsiteY16" fmla="*/ 904988 h 1216429"/>
              <a:gd name="connsiteX17" fmla="*/ 0 w 2180089"/>
              <a:gd name="connsiteY17" fmla="*/ 826381 h 1216429"/>
              <a:gd name="connsiteX18" fmla="*/ 7924 w 2180089"/>
              <a:gd name="connsiteY18" fmla="*/ 747773 h 1216429"/>
              <a:gd name="connsiteX19" fmla="*/ 390048 w 2180089"/>
              <a:gd name="connsiteY19" fmla="*/ 436333 h 1216429"/>
              <a:gd name="connsiteX20" fmla="*/ 486583 w 2180089"/>
              <a:gd name="connsiteY20" fmla="*/ 436333 h 1216429"/>
              <a:gd name="connsiteX21" fmla="*/ 481917 w 2180089"/>
              <a:gd name="connsiteY21" fmla="*/ 390048 h 1216429"/>
              <a:gd name="connsiteX22" fmla="*/ 489841 w 2180089"/>
              <a:gd name="connsiteY22" fmla="*/ 311440 h 1216429"/>
              <a:gd name="connsiteX23" fmla="*/ 871965 w 2180089"/>
              <a:gd name="connsiteY23" fmla="*/ 0 h 1216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180089" h="1216429">
                <a:moveTo>
                  <a:pt x="0" y="826380"/>
                </a:moveTo>
                <a:lnTo>
                  <a:pt x="0" y="826381"/>
                </a:lnTo>
                <a:lnTo>
                  <a:pt x="0" y="826381"/>
                </a:lnTo>
                <a:close/>
                <a:moveTo>
                  <a:pt x="481917" y="390047"/>
                </a:moveTo>
                <a:lnTo>
                  <a:pt x="481917" y="390048"/>
                </a:lnTo>
                <a:lnTo>
                  <a:pt x="481917" y="390048"/>
                </a:lnTo>
                <a:close/>
                <a:moveTo>
                  <a:pt x="871965" y="0"/>
                </a:moveTo>
                <a:lnTo>
                  <a:pt x="1790041" y="0"/>
                </a:lnTo>
                <a:cubicBezTo>
                  <a:pt x="2005459" y="0"/>
                  <a:pt x="2180089" y="174630"/>
                  <a:pt x="2180089" y="390048"/>
                </a:cubicBezTo>
                <a:lnTo>
                  <a:pt x="2180088" y="390048"/>
                </a:lnTo>
                <a:cubicBezTo>
                  <a:pt x="2180088" y="605466"/>
                  <a:pt x="2005458" y="780096"/>
                  <a:pt x="1790040" y="780096"/>
                </a:cubicBezTo>
                <a:lnTo>
                  <a:pt x="1693506" y="780096"/>
                </a:lnTo>
                <a:lnTo>
                  <a:pt x="1698172" y="826381"/>
                </a:lnTo>
                <a:lnTo>
                  <a:pt x="1698171" y="826381"/>
                </a:lnTo>
                <a:cubicBezTo>
                  <a:pt x="1698171" y="1041799"/>
                  <a:pt x="1523541" y="1216429"/>
                  <a:pt x="1308123" y="1216429"/>
                </a:cubicBezTo>
                <a:lnTo>
                  <a:pt x="390048" y="1216428"/>
                </a:lnTo>
                <a:cubicBezTo>
                  <a:pt x="201557" y="1216428"/>
                  <a:pt x="44295" y="1082727"/>
                  <a:pt x="7924" y="904988"/>
                </a:cubicBezTo>
                <a:lnTo>
                  <a:pt x="0" y="826381"/>
                </a:lnTo>
                <a:lnTo>
                  <a:pt x="7924" y="747773"/>
                </a:lnTo>
                <a:cubicBezTo>
                  <a:pt x="44295" y="570034"/>
                  <a:pt x="201557" y="436333"/>
                  <a:pt x="390048" y="436333"/>
                </a:cubicBezTo>
                <a:lnTo>
                  <a:pt x="486583" y="436333"/>
                </a:lnTo>
                <a:lnTo>
                  <a:pt x="481917" y="390048"/>
                </a:lnTo>
                <a:lnTo>
                  <a:pt x="489841" y="311440"/>
                </a:lnTo>
                <a:cubicBezTo>
                  <a:pt x="526212" y="133701"/>
                  <a:pt x="683474" y="0"/>
                  <a:pt x="87196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t>32</a:t>
            </a:fld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0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147334" y="494665"/>
            <a:ext cx="1572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목적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249" y="1910719"/>
            <a:ext cx="1403351" cy="1403351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244" y="2247904"/>
            <a:ext cx="1230631" cy="1230631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358" y="2084071"/>
            <a:ext cx="1217931" cy="1217931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67" y="2247902"/>
            <a:ext cx="1342391" cy="1342391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4035427" y="3201039"/>
            <a:ext cx="1614171" cy="818515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868424" y="3213740"/>
            <a:ext cx="197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보험 가입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절차 간소화</a:t>
            </a:r>
            <a:endParaRPr lang="ko-KR" altLang="en-US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502412" y="3536316"/>
            <a:ext cx="1538605" cy="461645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261112" y="3536315"/>
            <a:ext cx="199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보험료</a:t>
            </a:r>
            <a:r>
              <a:rPr lang="en-US" altLang="ko-KR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산정</a:t>
            </a:r>
            <a:endParaRPr lang="ko-KR" altLang="en-US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6653535" y="3416938"/>
            <a:ext cx="1323975" cy="461645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489065" y="3416937"/>
            <a:ext cx="1711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보험 연동</a:t>
            </a:r>
            <a:endParaRPr lang="ko-KR" altLang="en-US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9039862" y="3260727"/>
            <a:ext cx="1496060" cy="818515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801104" y="3282955"/>
            <a:ext cx="1972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동물 병원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정보 제공</a:t>
            </a:r>
            <a:endParaRPr lang="ko-KR" altLang="en-US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>
            <a:off x="3107055" y="3803651"/>
            <a:ext cx="762000" cy="7620"/>
          </a:xfrm>
          <a:prstGeom prst="line">
            <a:avLst/>
          </a:prstGeom>
          <a:ln w="25400">
            <a:solidFill>
              <a:srgbClr val="6C52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/>
          <p:cNvSpPr/>
          <p:nvPr/>
        </p:nvSpPr>
        <p:spPr>
          <a:xfrm>
            <a:off x="3818894" y="3767455"/>
            <a:ext cx="112395" cy="116840"/>
          </a:xfrm>
          <a:prstGeom prst="ellipse">
            <a:avLst/>
          </a:prstGeom>
          <a:solidFill>
            <a:srgbClr val="6C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8085455" y="3752215"/>
            <a:ext cx="762000" cy="7620"/>
          </a:xfrm>
          <a:prstGeom prst="line">
            <a:avLst/>
          </a:prstGeom>
          <a:ln w="25400">
            <a:solidFill>
              <a:srgbClr val="6C52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>
            <a:off x="5727700" y="3759835"/>
            <a:ext cx="762000" cy="7620"/>
          </a:xfrm>
          <a:prstGeom prst="line">
            <a:avLst/>
          </a:prstGeom>
          <a:ln w="25400">
            <a:solidFill>
              <a:srgbClr val="6C52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6417314" y="3709035"/>
            <a:ext cx="112395" cy="116840"/>
          </a:xfrm>
          <a:prstGeom prst="ellipse">
            <a:avLst/>
          </a:prstGeom>
          <a:solidFill>
            <a:srgbClr val="6C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8771894" y="3712845"/>
            <a:ext cx="112395" cy="116840"/>
          </a:xfrm>
          <a:prstGeom prst="ellipse">
            <a:avLst/>
          </a:prstGeom>
          <a:solidFill>
            <a:srgbClr val="6C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619380" y="5325747"/>
            <a:ext cx="67938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고객의 </a:t>
            </a:r>
            <a:r>
              <a:rPr lang="ko-KR" altLang="en-US" sz="2400" dirty="0">
                <a:solidFill>
                  <a:srgbClr val="6C52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펫 보험 가입 유도</a:t>
            </a:r>
            <a:r>
              <a:rPr lang="ko-KR" altLang="en-US" sz="24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통한</a:t>
            </a:r>
            <a:endParaRPr lang="en-US" altLang="ko-KR" sz="2400" dirty="0">
              <a:solidFill>
                <a:srgbClr val="40404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400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수 대비 </a:t>
            </a: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저조한 보험 </a:t>
            </a:r>
            <a:r>
              <a:rPr lang="ko-KR" altLang="en-US" sz="2400" dirty="0" err="1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가입률</a:t>
            </a:r>
            <a:r>
              <a:rPr lang="ko-KR" altLang="en-US" sz="2400" dirty="0">
                <a:solidFill>
                  <a:schemeClr val="accent6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dirty="0">
                <a:solidFill>
                  <a:srgbClr val="6C52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문제 해결</a:t>
            </a:r>
            <a:endParaRPr lang="en-US" altLang="ko-KR" sz="2400" dirty="0">
              <a:solidFill>
                <a:srgbClr val="6C52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ko-KR" altLang="en-US" sz="2400" dirty="0">
              <a:solidFill>
                <a:srgbClr val="40404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5560060" y="4469767"/>
            <a:ext cx="1097280" cy="747395"/>
          </a:xfrm>
          <a:prstGeom prst="downArrow">
            <a:avLst/>
          </a:prstGeom>
          <a:gradFill>
            <a:gsLst>
              <a:gs pos="0">
                <a:srgbClr val="D7CEBF"/>
              </a:gs>
              <a:gs pos="0">
                <a:srgbClr val="A79471"/>
              </a:gs>
              <a:gs pos="100000">
                <a:schemeClr val="accent6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2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모서리가 둥근 직사각형 108"/>
          <p:cNvSpPr/>
          <p:nvPr/>
        </p:nvSpPr>
        <p:spPr>
          <a:xfrm>
            <a:off x="3797300" y="5617211"/>
            <a:ext cx="4836160" cy="521971"/>
          </a:xfrm>
          <a:prstGeom prst="roundRect">
            <a:avLst>
              <a:gd name="adj" fmla="val 59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0" name="자유형 109"/>
          <p:cNvSpPr/>
          <p:nvPr/>
        </p:nvSpPr>
        <p:spPr>
          <a:xfrm>
            <a:off x="5526407" y="5618483"/>
            <a:ext cx="3109595" cy="521971"/>
          </a:xfrm>
          <a:custGeom>
            <a:avLst/>
            <a:gdLst>
              <a:gd name="connsiteX0" fmla="*/ 2344214 w 5294693"/>
              <a:gd name="connsiteY0" fmla="*/ 0 h 4060298"/>
              <a:gd name="connsiteX1" fmla="*/ 5052618 w 5294693"/>
              <a:gd name="connsiteY1" fmla="*/ 0 h 4060298"/>
              <a:gd name="connsiteX2" fmla="*/ 5294693 w 5294693"/>
              <a:gd name="connsiteY2" fmla="*/ 242075 h 4060298"/>
              <a:gd name="connsiteX3" fmla="*/ 5294693 w 5294693"/>
              <a:gd name="connsiteY3" fmla="*/ 3818223 h 4060298"/>
              <a:gd name="connsiteX4" fmla="*/ 5052618 w 5294693"/>
              <a:gd name="connsiteY4" fmla="*/ 4060298 h 4060298"/>
              <a:gd name="connsiteX5" fmla="*/ 0 w 5294693"/>
              <a:gd name="connsiteY5" fmla="*/ 4060298 h 406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94693" h="4060298">
                <a:moveTo>
                  <a:pt x="2344214" y="0"/>
                </a:moveTo>
                <a:lnTo>
                  <a:pt x="5052618" y="0"/>
                </a:lnTo>
                <a:cubicBezTo>
                  <a:pt x="5186312" y="0"/>
                  <a:pt x="5294693" y="108381"/>
                  <a:pt x="5294693" y="242075"/>
                </a:cubicBezTo>
                <a:lnTo>
                  <a:pt x="5294693" y="3818223"/>
                </a:lnTo>
                <a:cubicBezTo>
                  <a:pt x="5294693" y="3951917"/>
                  <a:pt x="5186312" y="4060298"/>
                  <a:pt x="5052618" y="4060298"/>
                </a:cubicBezTo>
                <a:lnTo>
                  <a:pt x="0" y="4060298"/>
                </a:lnTo>
                <a:close/>
              </a:path>
            </a:pathLst>
          </a:custGeom>
          <a:solidFill>
            <a:srgbClr val="BFB19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3789680" y="4786631"/>
            <a:ext cx="4836160" cy="521971"/>
          </a:xfrm>
          <a:prstGeom prst="roundRect">
            <a:avLst>
              <a:gd name="adj" fmla="val 59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8" name="자유형 107"/>
          <p:cNvSpPr/>
          <p:nvPr/>
        </p:nvSpPr>
        <p:spPr>
          <a:xfrm>
            <a:off x="5518154" y="4787903"/>
            <a:ext cx="3109595" cy="521971"/>
          </a:xfrm>
          <a:custGeom>
            <a:avLst/>
            <a:gdLst>
              <a:gd name="connsiteX0" fmla="*/ 2344214 w 5294693"/>
              <a:gd name="connsiteY0" fmla="*/ 0 h 4060298"/>
              <a:gd name="connsiteX1" fmla="*/ 5052618 w 5294693"/>
              <a:gd name="connsiteY1" fmla="*/ 0 h 4060298"/>
              <a:gd name="connsiteX2" fmla="*/ 5294693 w 5294693"/>
              <a:gd name="connsiteY2" fmla="*/ 242075 h 4060298"/>
              <a:gd name="connsiteX3" fmla="*/ 5294693 w 5294693"/>
              <a:gd name="connsiteY3" fmla="*/ 3818223 h 4060298"/>
              <a:gd name="connsiteX4" fmla="*/ 5052618 w 5294693"/>
              <a:gd name="connsiteY4" fmla="*/ 4060298 h 4060298"/>
              <a:gd name="connsiteX5" fmla="*/ 0 w 5294693"/>
              <a:gd name="connsiteY5" fmla="*/ 4060298 h 406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94693" h="4060298">
                <a:moveTo>
                  <a:pt x="2344214" y="0"/>
                </a:moveTo>
                <a:lnTo>
                  <a:pt x="5052618" y="0"/>
                </a:lnTo>
                <a:cubicBezTo>
                  <a:pt x="5186312" y="0"/>
                  <a:pt x="5294693" y="108381"/>
                  <a:pt x="5294693" y="242075"/>
                </a:cubicBezTo>
                <a:lnTo>
                  <a:pt x="5294693" y="3818223"/>
                </a:lnTo>
                <a:cubicBezTo>
                  <a:pt x="5294693" y="3951917"/>
                  <a:pt x="5186312" y="4060298"/>
                  <a:pt x="5052618" y="4060298"/>
                </a:cubicBezTo>
                <a:lnTo>
                  <a:pt x="0" y="4060298"/>
                </a:lnTo>
                <a:close/>
              </a:path>
            </a:pathLst>
          </a:custGeom>
          <a:solidFill>
            <a:srgbClr val="BFB19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3791585" y="3954147"/>
            <a:ext cx="4836160" cy="521971"/>
          </a:xfrm>
          <a:prstGeom prst="roundRect">
            <a:avLst>
              <a:gd name="adj" fmla="val 59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6" name="자유형 105"/>
          <p:cNvSpPr/>
          <p:nvPr/>
        </p:nvSpPr>
        <p:spPr>
          <a:xfrm>
            <a:off x="5520059" y="3956051"/>
            <a:ext cx="3109595" cy="521971"/>
          </a:xfrm>
          <a:custGeom>
            <a:avLst/>
            <a:gdLst>
              <a:gd name="connsiteX0" fmla="*/ 2344214 w 5294693"/>
              <a:gd name="connsiteY0" fmla="*/ 0 h 4060298"/>
              <a:gd name="connsiteX1" fmla="*/ 5052618 w 5294693"/>
              <a:gd name="connsiteY1" fmla="*/ 0 h 4060298"/>
              <a:gd name="connsiteX2" fmla="*/ 5294693 w 5294693"/>
              <a:gd name="connsiteY2" fmla="*/ 242075 h 4060298"/>
              <a:gd name="connsiteX3" fmla="*/ 5294693 w 5294693"/>
              <a:gd name="connsiteY3" fmla="*/ 3818223 h 4060298"/>
              <a:gd name="connsiteX4" fmla="*/ 5052618 w 5294693"/>
              <a:gd name="connsiteY4" fmla="*/ 4060298 h 4060298"/>
              <a:gd name="connsiteX5" fmla="*/ 0 w 5294693"/>
              <a:gd name="connsiteY5" fmla="*/ 4060298 h 406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94693" h="4060298">
                <a:moveTo>
                  <a:pt x="2344214" y="0"/>
                </a:moveTo>
                <a:lnTo>
                  <a:pt x="5052618" y="0"/>
                </a:lnTo>
                <a:cubicBezTo>
                  <a:pt x="5186312" y="0"/>
                  <a:pt x="5294693" y="108381"/>
                  <a:pt x="5294693" y="242075"/>
                </a:cubicBezTo>
                <a:lnTo>
                  <a:pt x="5294693" y="3818223"/>
                </a:lnTo>
                <a:cubicBezTo>
                  <a:pt x="5294693" y="3951917"/>
                  <a:pt x="5186312" y="4060298"/>
                  <a:pt x="5052618" y="4060298"/>
                </a:cubicBezTo>
                <a:lnTo>
                  <a:pt x="0" y="4060298"/>
                </a:lnTo>
                <a:close/>
              </a:path>
            </a:pathLst>
          </a:custGeom>
          <a:solidFill>
            <a:srgbClr val="BFB19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3789680" y="3120391"/>
            <a:ext cx="4836160" cy="521971"/>
          </a:xfrm>
          <a:prstGeom prst="roundRect">
            <a:avLst>
              <a:gd name="adj" fmla="val 59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4" name="자유형 103"/>
          <p:cNvSpPr/>
          <p:nvPr/>
        </p:nvSpPr>
        <p:spPr>
          <a:xfrm>
            <a:off x="5518154" y="3121663"/>
            <a:ext cx="3109595" cy="521971"/>
          </a:xfrm>
          <a:custGeom>
            <a:avLst/>
            <a:gdLst>
              <a:gd name="connsiteX0" fmla="*/ 2344214 w 5294693"/>
              <a:gd name="connsiteY0" fmla="*/ 0 h 4060298"/>
              <a:gd name="connsiteX1" fmla="*/ 5052618 w 5294693"/>
              <a:gd name="connsiteY1" fmla="*/ 0 h 4060298"/>
              <a:gd name="connsiteX2" fmla="*/ 5294693 w 5294693"/>
              <a:gd name="connsiteY2" fmla="*/ 242075 h 4060298"/>
              <a:gd name="connsiteX3" fmla="*/ 5294693 w 5294693"/>
              <a:gd name="connsiteY3" fmla="*/ 3818223 h 4060298"/>
              <a:gd name="connsiteX4" fmla="*/ 5052618 w 5294693"/>
              <a:gd name="connsiteY4" fmla="*/ 4060298 h 4060298"/>
              <a:gd name="connsiteX5" fmla="*/ 0 w 5294693"/>
              <a:gd name="connsiteY5" fmla="*/ 4060298 h 406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94693" h="4060298">
                <a:moveTo>
                  <a:pt x="2344214" y="0"/>
                </a:moveTo>
                <a:lnTo>
                  <a:pt x="5052618" y="0"/>
                </a:lnTo>
                <a:cubicBezTo>
                  <a:pt x="5186312" y="0"/>
                  <a:pt x="5294693" y="108381"/>
                  <a:pt x="5294693" y="242075"/>
                </a:cubicBezTo>
                <a:lnTo>
                  <a:pt x="5294693" y="3818223"/>
                </a:lnTo>
                <a:cubicBezTo>
                  <a:pt x="5294693" y="3951917"/>
                  <a:pt x="5186312" y="4060298"/>
                  <a:pt x="5052618" y="4060298"/>
                </a:cubicBezTo>
                <a:lnTo>
                  <a:pt x="0" y="4060298"/>
                </a:lnTo>
                <a:close/>
              </a:path>
            </a:pathLst>
          </a:custGeom>
          <a:solidFill>
            <a:srgbClr val="BFB19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3789680" y="2315847"/>
            <a:ext cx="4836160" cy="521971"/>
          </a:xfrm>
          <a:prstGeom prst="roundRect">
            <a:avLst>
              <a:gd name="adj" fmla="val 59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2" name="자유형 101"/>
          <p:cNvSpPr/>
          <p:nvPr/>
        </p:nvSpPr>
        <p:spPr>
          <a:xfrm>
            <a:off x="5518154" y="2317751"/>
            <a:ext cx="3109595" cy="521971"/>
          </a:xfrm>
          <a:custGeom>
            <a:avLst/>
            <a:gdLst>
              <a:gd name="connsiteX0" fmla="*/ 2344214 w 5294693"/>
              <a:gd name="connsiteY0" fmla="*/ 0 h 4060298"/>
              <a:gd name="connsiteX1" fmla="*/ 5052618 w 5294693"/>
              <a:gd name="connsiteY1" fmla="*/ 0 h 4060298"/>
              <a:gd name="connsiteX2" fmla="*/ 5294693 w 5294693"/>
              <a:gd name="connsiteY2" fmla="*/ 242075 h 4060298"/>
              <a:gd name="connsiteX3" fmla="*/ 5294693 w 5294693"/>
              <a:gd name="connsiteY3" fmla="*/ 3818223 h 4060298"/>
              <a:gd name="connsiteX4" fmla="*/ 5052618 w 5294693"/>
              <a:gd name="connsiteY4" fmla="*/ 4060298 h 4060298"/>
              <a:gd name="connsiteX5" fmla="*/ 0 w 5294693"/>
              <a:gd name="connsiteY5" fmla="*/ 4060298 h 406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94693" h="4060298">
                <a:moveTo>
                  <a:pt x="2344214" y="0"/>
                </a:moveTo>
                <a:lnTo>
                  <a:pt x="5052618" y="0"/>
                </a:lnTo>
                <a:cubicBezTo>
                  <a:pt x="5186312" y="0"/>
                  <a:pt x="5294693" y="108381"/>
                  <a:pt x="5294693" y="242075"/>
                </a:cubicBezTo>
                <a:lnTo>
                  <a:pt x="5294693" y="3818223"/>
                </a:lnTo>
                <a:cubicBezTo>
                  <a:pt x="5294693" y="3951917"/>
                  <a:pt x="5186312" y="4060298"/>
                  <a:pt x="5052618" y="4060298"/>
                </a:cubicBezTo>
                <a:lnTo>
                  <a:pt x="0" y="4060298"/>
                </a:lnTo>
                <a:close/>
              </a:path>
            </a:pathLst>
          </a:custGeom>
          <a:solidFill>
            <a:srgbClr val="BFB19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9" name="모서리가 둥근 직사각형 98"/>
          <p:cNvSpPr/>
          <p:nvPr/>
        </p:nvSpPr>
        <p:spPr>
          <a:xfrm>
            <a:off x="3789680" y="1498603"/>
            <a:ext cx="4836160" cy="521971"/>
          </a:xfrm>
          <a:prstGeom prst="roundRect">
            <a:avLst>
              <a:gd name="adj" fmla="val 59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0" name="자유형 99"/>
          <p:cNvSpPr/>
          <p:nvPr/>
        </p:nvSpPr>
        <p:spPr>
          <a:xfrm>
            <a:off x="5518154" y="1499871"/>
            <a:ext cx="3109595" cy="521971"/>
          </a:xfrm>
          <a:custGeom>
            <a:avLst/>
            <a:gdLst>
              <a:gd name="connsiteX0" fmla="*/ 2344214 w 5294693"/>
              <a:gd name="connsiteY0" fmla="*/ 0 h 4060298"/>
              <a:gd name="connsiteX1" fmla="*/ 5052618 w 5294693"/>
              <a:gd name="connsiteY1" fmla="*/ 0 h 4060298"/>
              <a:gd name="connsiteX2" fmla="*/ 5294693 w 5294693"/>
              <a:gd name="connsiteY2" fmla="*/ 242075 h 4060298"/>
              <a:gd name="connsiteX3" fmla="*/ 5294693 w 5294693"/>
              <a:gd name="connsiteY3" fmla="*/ 3818223 h 4060298"/>
              <a:gd name="connsiteX4" fmla="*/ 5052618 w 5294693"/>
              <a:gd name="connsiteY4" fmla="*/ 4060298 h 4060298"/>
              <a:gd name="connsiteX5" fmla="*/ 0 w 5294693"/>
              <a:gd name="connsiteY5" fmla="*/ 4060298 h 406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94693" h="4060298">
                <a:moveTo>
                  <a:pt x="2344214" y="0"/>
                </a:moveTo>
                <a:lnTo>
                  <a:pt x="5052618" y="0"/>
                </a:lnTo>
                <a:cubicBezTo>
                  <a:pt x="5186312" y="0"/>
                  <a:pt x="5294693" y="108381"/>
                  <a:pt x="5294693" y="242075"/>
                </a:cubicBezTo>
                <a:lnTo>
                  <a:pt x="5294693" y="3818223"/>
                </a:lnTo>
                <a:cubicBezTo>
                  <a:pt x="5294693" y="3951917"/>
                  <a:pt x="5186312" y="4060298"/>
                  <a:pt x="5052618" y="4060298"/>
                </a:cubicBezTo>
                <a:lnTo>
                  <a:pt x="0" y="4060298"/>
                </a:lnTo>
                <a:close/>
              </a:path>
            </a:pathLst>
          </a:custGeom>
          <a:solidFill>
            <a:srgbClr val="BFB198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8" name="양쪽 모서리가 둥근 사각형 117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153262" y="494665"/>
            <a:ext cx="1561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 특징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3891283" y="1549404"/>
            <a:ext cx="6177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사용자가 원하는 조건에 따라</a:t>
            </a:r>
            <a:r>
              <a:rPr lang="en-US" altLang="ko-KR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보험료 산정</a:t>
            </a:r>
            <a:endParaRPr lang="en-US" altLang="ko-KR" sz="2200" spc="-151" dirty="0">
              <a:solidFill>
                <a:srgbClr val="7F6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893187" y="2338075"/>
            <a:ext cx="6177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보험 가입 절차 간소화</a:t>
            </a:r>
            <a:endParaRPr lang="en-US" altLang="ko-KR" sz="2200" spc="-151" dirty="0">
              <a:solidFill>
                <a:srgbClr val="7F6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895094" y="3148335"/>
            <a:ext cx="6177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및 </a:t>
            </a:r>
            <a:r>
              <a:rPr lang="ko-KR" altLang="en-US" sz="2200" spc="-151" dirty="0" err="1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반려견</a:t>
            </a:r>
            <a:r>
              <a:rPr lang="ko-KR" altLang="en-US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정보</a:t>
            </a:r>
            <a:r>
              <a:rPr lang="en-US" altLang="ko-KR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연동</a:t>
            </a:r>
            <a:endParaRPr lang="en-US" altLang="ko-KR" sz="2200" spc="-151" dirty="0">
              <a:solidFill>
                <a:srgbClr val="7F6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898903" y="3992249"/>
            <a:ext cx="6177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보험 가입에 유용한 </a:t>
            </a:r>
            <a:r>
              <a:rPr lang="ko-KR" altLang="en-US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통계 </a:t>
            </a:r>
            <a:r>
              <a:rPr lang="ko-KR" altLang="en-US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자료</a:t>
            </a:r>
            <a:r>
              <a:rPr lang="en-US" altLang="ko-KR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</a:t>
            </a:r>
            <a:endParaRPr lang="en-US" altLang="ko-KR" sz="2200" spc="-151" dirty="0">
              <a:solidFill>
                <a:srgbClr val="7F6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898903" y="4815209"/>
            <a:ext cx="6177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보험 연동을 </a:t>
            </a:r>
            <a:r>
              <a:rPr lang="ko-KR" altLang="en-US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통해</a:t>
            </a:r>
            <a:r>
              <a:rPr lang="en-US" altLang="ko-KR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가입 </a:t>
            </a:r>
            <a:r>
              <a:rPr lang="ko-KR" altLang="en-US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확인</a:t>
            </a:r>
            <a:endParaRPr lang="en-US" altLang="ko-KR" sz="2200" spc="-151" dirty="0">
              <a:solidFill>
                <a:srgbClr val="7F6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898903" y="5646424"/>
            <a:ext cx="6177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spc="-151" dirty="0">
                <a:solidFill>
                  <a:srgbClr val="7F6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동물 병원 정보 제공</a:t>
            </a:r>
            <a:endParaRPr lang="en-US" altLang="ko-KR" sz="2200" spc="-151" dirty="0">
              <a:solidFill>
                <a:srgbClr val="7F6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11" name="그룹 110"/>
          <p:cNvGrpSpPr/>
          <p:nvPr/>
        </p:nvGrpSpPr>
        <p:grpSpPr>
          <a:xfrm rot="19800000">
            <a:off x="3585215" y="1245871"/>
            <a:ext cx="450215" cy="364491"/>
            <a:chOff x="3585210" y="1245870"/>
            <a:chExt cx="450215" cy="364490"/>
          </a:xfrm>
        </p:grpSpPr>
        <p:sp>
          <p:nvSpPr>
            <p:cNvPr id="112" name="모서리가 둥근 직사각형 2"/>
            <p:cNvSpPr/>
            <p:nvPr/>
          </p:nvSpPr>
          <p:spPr>
            <a:xfrm rot="18900000" flipH="1">
              <a:off x="3889375" y="1257300"/>
              <a:ext cx="135890" cy="136525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모서리가 둥근 직사각형 2"/>
            <p:cNvSpPr/>
            <p:nvPr/>
          </p:nvSpPr>
          <p:spPr>
            <a:xfrm rot="2700000">
              <a:off x="3596640" y="1256030"/>
              <a:ext cx="128905" cy="128905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8572" h="1734352">
                  <a:moveTo>
                    <a:pt x="39983" y="1214071"/>
                  </a:moveTo>
                  <a:cubicBezTo>
                    <a:pt x="-123144" y="986853"/>
                    <a:pt x="252564" y="562420"/>
                    <a:pt x="453562" y="369189"/>
                  </a:cubicBezTo>
                  <a:cubicBezTo>
                    <a:pt x="654560" y="175958"/>
                    <a:pt x="894492" y="-123981"/>
                    <a:pt x="1245970" y="54687"/>
                  </a:cubicBezTo>
                  <a:cubicBezTo>
                    <a:pt x="1597448" y="233355"/>
                    <a:pt x="1758572" y="1226066"/>
                    <a:pt x="1758572" y="1406249"/>
                  </a:cubicBezTo>
                  <a:cubicBezTo>
                    <a:pt x="1758572" y="1586432"/>
                    <a:pt x="1612505" y="1732499"/>
                    <a:pt x="1432322" y="1732499"/>
                  </a:cubicBezTo>
                  <a:cubicBezTo>
                    <a:pt x="816760" y="1761624"/>
                    <a:pt x="203110" y="1441289"/>
                    <a:pt x="39983" y="12140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모서리가 둥근 직사각형 2"/>
            <p:cNvSpPr/>
            <p:nvPr/>
          </p:nvSpPr>
          <p:spPr>
            <a:xfrm rot="2700000">
              <a:off x="3626485" y="1252220"/>
              <a:ext cx="354330" cy="346710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1861 w 1750589"/>
                <a:gd name="connsiteY0" fmla="*/ 1214071 h 1625453"/>
                <a:gd name="connsiteX1" fmla="*/ 445440 w 1750589"/>
                <a:gd name="connsiteY1" fmla="*/ 369189 h 1625453"/>
                <a:gd name="connsiteX2" fmla="*/ 1237848 w 1750589"/>
                <a:gd name="connsiteY2" fmla="*/ 54687 h 1625453"/>
                <a:gd name="connsiteX3" fmla="*/ 1750450 w 1750589"/>
                <a:gd name="connsiteY3" fmla="*/ 1406249 h 1625453"/>
                <a:gd name="connsiteX4" fmla="*/ 1282761 w 1750589"/>
                <a:gd name="connsiteY4" fmla="*/ 1622490 h 1625453"/>
                <a:gd name="connsiteX5" fmla="*/ 31861 w 1750589"/>
                <a:gd name="connsiteY5" fmla="*/ 1214071 h 1625453"/>
                <a:gd name="connsiteX0" fmla="*/ 31861 w 1716931"/>
                <a:gd name="connsiteY0" fmla="*/ 1193458 h 1604397"/>
                <a:gd name="connsiteX1" fmla="*/ 445440 w 1716931"/>
                <a:gd name="connsiteY1" fmla="*/ 348576 h 1604397"/>
                <a:gd name="connsiteX2" fmla="*/ 1237848 w 1716931"/>
                <a:gd name="connsiteY2" fmla="*/ 34074 h 1604397"/>
                <a:gd name="connsiteX3" fmla="*/ 1716774 w 1716931"/>
                <a:gd name="connsiteY3" fmla="*/ 1100513 h 1604397"/>
                <a:gd name="connsiteX4" fmla="*/ 1282761 w 1716931"/>
                <a:gd name="connsiteY4" fmla="*/ 1601877 h 1604397"/>
                <a:gd name="connsiteX5" fmla="*/ 31861 w 1716931"/>
                <a:gd name="connsiteY5" fmla="*/ 1193458 h 1604397"/>
                <a:gd name="connsiteX0" fmla="*/ 24514 w 1709998"/>
                <a:gd name="connsiteY0" fmla="*/ 1193458 h 1698096"/>
                <a:gd name="connsiteX1" fmla="*/ 438093 w 1709998"/>
                <a:gd name="connsiteY1" fmla="*/ 348576 h 1698096"/>
                <a:gd name="connsiteX2" fmla="*/ 1230501 w 1709998"/>
                <a:gd name="connsiteY2" fmla="*/ 34074 h 1698096"/>
                <a:gd name="connsiteX3" fmla="*/ 1709427 w 1709998"/>
                <a:gd name="connsiteY3" fmla="*/ 1100513 h 1698096"/>
                <a:gd name="connsiteX4" fmla="*/ 1140711 w 1709998"/>
                <a:gd name="connsiteY4" fmla="*/ 1696170 h 1698096"/>
                <a:gd name="connsiteX5" fmla="*/ 24514 w 1709998"/>
                <a:gd name="connsiteY5" fmla="*/ 1193458 h 1698096"/>
                <a:gd name="connsiteX0" fmla="*/ 24514 w 1727931"/>
                <a:gd name="connsiteY0" fmla="*/ 1194296 h 1698934"/>
                <a:gd name="connsiteX1" fmla="*/ 438093 w 1727931"/>
                <a:gd name="connsiteY1" fmla="*/ 349414 h 1698934"/>
                <a:gd name="connsiteX2" fmla="*/ 1230501 w 1727931"/>
                <a:gd name="connsiteY2" fmla="*/ 34912 h 1698934"/>
                <a:gd name="connsiteX3" fmla="*/ 1727387 w 1727931"/>
                <a:gd name="connsiteY3" fmla="*/ 1114821 h 1698934"/>
                <a:gd name="connsiteX4" fmla="*/ 1140711 w 1727931"/>
                <a:gd name="connsiteY4" fmla="*/ 1697008 h 1698934"/>
                <a:gd name="connsiteX5" fmla="*/ 24514 w 1727931"/>
                <a:gd name="connsiteY5" fmla="*/ 1194296 h 1698934"/>
                <a:gd name="connsiteX0" fmla="*/ 36457 w 1739874"/>
                <a:gd name="connsiteY0" fmla="*/ 1194296 h 1698837"/>
                <a:gd name="connsiteX1" fmla="*/ 450036 w 1739874"/>
                <a:gd name="connsiteY1" fmla="*/ 349414 h 1698837"/>
                <a:gd name="connsiteX2" fmla="*/ 1242444 w 1739874"/>
                <a:gd name="connsiteY2" fmla="*/ 34912 h 1698837"/>
                <a:gd name="connsiteX3" fmla="*/ 1739330 w 1739874"/>
                <a:gd name="connsiteY3" fmla="*/ 1114821 h 1698837"/>
                <a:gd name="connsiteX4" fmla="*/ 1152654 w 1739874"/>
                <a:gd name="connsiteY4" fmla="*/ 1697008 h 1698837"/>
                <a:gd name="connsiteX5" fmla="*/ 36457 w 1739874"/>
                <a:gd name="connsiteY5" fmla="*/ 1194296 h 169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9874" h="1698837">
                  <a:moveTo>
                    <a:pt x="36457" y="1194296"/>
                  </a:moveTo>
                  <a:cubicBezTo>
                    <a:pt x="-116567" y="987658"/>
                    <a:pt x="249038" y="542645"/>
                    <a:pt x="450036" y="349414"/>
                  </a:cubicBezTo>
                  <a:cubicBezTo>
                    <a:pt x="651034" y="156183"/>
                    <a:pt x="1027562" y="-92656"/>
                    <a:pt x="1242444" y="34912"/>
                  </a:cubicBezTo>
                  <a:cubicBezTo>
                    <a:pt x="1457326" y="162480"/>
                    <a:pt x="1754295" y="837805"/>
                    <a:pt x="1739330" y="1114821"/>
                  </a:cubicBezTo>
                  <a:cubicBezTo>
                    <a:pt x="1724365" y="1391837"/>
                    <a:pt x="1332837" y="1697008"/>
                    <a:pt x="1152654" y="1697008"/>
                  </a:cubicBezTo>
                  <a:cubicBezTo>
                    <a:pt x="537092" y="1726133"/>
                    <a:pt x="189481" y="1400934"/>
                    <a:pt x="36457" y="11942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자유형 114"/>
            <p:cNvSpPr/>
            <p:nvPr/>
          </p:nvSpPr>
          <p:spPr>
            <a:xfrm rot="2700000">
              <a:off x="3619500" y="1250315"/>
              <a:ext cx="365125" cy="354965"/>
            </a:xfrm>
            <a:custGeom>
              <a:avLst/>
              <a:gdLst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514271 w 1745724"/>
                <a:gd name="connsiteY8" fmla="*/ 309281 h 1729323"/>
                <a:gd name="connsiteX9" fmla="*/ 530903 w 1745724"/>
                <a:gd name="connsiteY9" fmla="*/ 292869 h 1729323"/>
                <a:gd name="connsiteX10" fmla="*/ 1245970 w 1745724"/>
                <a:gd name="connsiteY10" fmla="*/ 54687 h 1729323"/>
                <a:gd name="connsiteX11" fmla="*/ 1741386 w 1745724"/>
                <a:gd name="connsiteY11" fmla="*/ 1229922 h 1729323"/>
                <a:gd name="connsiteX12" fmla="*/ 1745724 w 1745724"/>
                <a:gd name="connsiteY12" fmla="*/ 1263369 h 1729323"/>
                <a:gd name="connsiteX13" fmla="*/ 1697597 w 1745724"/>
                <a:gd name="connsiteY13" fmla="*/ 1220355 h 1729323"/>
                <a:gd name="connsiteX14" fmla="*/ 1201360 w 1745724"/>
                <a:gd name="connsiteY14" fmla="*/ 1008682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4317 w 1745724"/>
                <a:gd name="connsiteY15" fmla="*/ 975007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9323"/>
                <a:gd name="connsiteX1" fmla="*/ 340257 w 1745724"/>
                <a:gd name="connsiteY1" fmla="*/ 517286 h 1729323"/>
                <a:gd name="connsiteX2" fmla="*/ 985833 w 1745724"/>
                <a:gd name="connsiteY2" fmla="*/ 1165957 h 1729323"/>
                <a:gd name="connsiteX3" fmla="*/ 1190290 w 1745724"/>
                <a:gd name="connsiteY3" fmla="*/ 1631288 h 1729323"/>
                <a:gd name="connsiteX4" fmla="*/ 1273398 w 1745724"/>
                <a:gd name="connsiteY4" fmla="*/ 1729323 h 1729323"/>
                <a:gd name="connsiteX5" fmla="*/ 1202452 w 1745724"/>
                <a:gd name="connsiteY5" fmla="*/ 1727904 h 1729323"/>
                <a:gd name="connsiteX6" fmla="*/ 39983 w 1745724"/>
                <a:gd name="connsiteY6" fmla="*/ 1214071 h 1729323"/>
                <a:gd name="connsiteX7" fmla="*/ 281204 w 1745724"/>
                <a:gd name="connsiteY7" fmla="*/ 550769 h 1729323"/>
                <a:gd name="connsiteX8" fmla="*/ 325324 w 1745724"/>
                <a:gd name="connsiteY8" fmla="*/ 502280 h 1729323"/>
                <a:gd name="connsiteX9" fmla="*/ 514271 w 1745724"/>
                <a:gd name="connsiteY9" fmla="*/ 309281 h 1729323"/>
                <a:gd name="connsiteX10" fmla="*/ 530903 w 1745724"/>
                <a:gd name="connsiteY10" fmla="*/ 292869 h 1729323"/>
                <a:gd name="connsiteX11" fmla="*/ 1245970 w 1745724"/>
                <a:gd name="connsiteY11" fmla="*/ 54687 h 1729323"/>
                <a:gd name="connsiteX12" fmla="*/ 1741386 w 1745724"/>
                <a:gd name="connsiteY12" fmla="*/ 1229922 h 1729323"/>
                <a:gd name="connsiteX13" fmla="*/ 1745724 w 1745724"/>
                <a:gd name="connsiteY13" fmla="*/ 1263369 h 1729323"/>
                <a:gd name="connsiteX14" fmla="*/ 1697597 w 1745724"/>
                <a:gd name="connsiteY14" fmla="*/ 1220355 h 1729323"/>
                <a:gd name="connsiteX15" fmla="*/ 1166001 w 1745724"/>
                <a:gd name="connsiteY15" fmla="*/ 969956 h 1729323"/>
                <a:gd name="connsiteX16" fmla="*/ 514271 w 1745724"/>
                <a:gd name="connsiteY16" fmla="*/ 309281 h 1729323"/>
                <a:gd name="connsiteX0" fmla="*/ 325324 w 1745724"/>
                <a:gd name="connsiteY0" fmla="*/ 502280 h 1727904"/>
                <a:gd name="connsiteX1" fmla="*/ 340257 w 1745724"/>
                <a:gd name="connsiteY1" fmla="*/ 517286 h 1727904"/>
                <a:gd name="connsiteX2" fmla="*/ 985833 w 1745724"/>
                <a:gd name="connsiteY2" fmla="*/ 1165957 h 1727904"/>
                <a:gd name="connsiteX3" fmla="*/ 1190290 w 1745724"/>
                <a:gd name="connsiteY3" fmla="*/ 1631288 h 1727904"/>
                <a:gd name="connsiteX4" fmla="*/ 1271153 w 1745724"/>
                <a:gd name="connsiteY4" fmla="*/ 1691157 h 1727904"/>
                <a:gd name="connsiteX5" fmla="*/ 1202452 w 1745724"/>
                <a:gd name="connsiteY5" fmla="*/ 1727904 h 1727904"/>
                <a:gd name="connsiteX6" fmla="*/ 39983 w 1745724"/>
                <a:gd name="connsiteY6" fmla="*/ 1214071 h 1727904"/>
                <a:gd name="connsiteX7" fmla="*/ 281204 w 1745724"/>
                <a:gd name="connsiteY7" fmla="*/ 550769 h 1727904"/>
                <a:gd name="connsiteX8" fmla="*/ 325324 w 1745724"/>
                <a:gd name="connsiteY8" fmla="*/ 502280 h 1727904"/>
                <a:gd name="connsiteX9" fmla="*/ 514271 w 1745724"/>
                <a:gd name="connsiteY9" fmla="*/ 309281 h 1727904"/>
                <a:gd name="connsiteX10" fmla="*/ 530903 w 1745724"/>
                <a:gd name="connsiteY10" fmla="*/ 292869 h 1727904"/>
                <a:gd name="connsiteX11" fmla="*/ 1245970 w 1745724"/>
                <a:gd name="connsiteY11" fmla="*/ 54687 h 1727904"/>
                <a:gd name="connsiteX12" fmla="*/ 1741386 w 1745724"/>
                <a:gd name="connsiteY12" fmla="*/ 1229922 h 1727904"/>
                <a:gd name="connsiteX13" fmla="*/ 1745724 w 1745724"/>
                <a:gd name="connsiteY13" fmla="*/ 1263369 h 1727904"/>
                <a:gd name="connsiteX14" fmla="*/ 1697597 w 1745724"/>
                <a:gd name="connsiteY14" fmla="*/ 1220355 h 1727904"/>
                <a:gd name="connsiteX15" fmla="*/ 1166001 w 1745724"/>
                <a:gd name="connsiteY15" fmla="*/ 969956 h 1727904"/>
                <a:gd name="connsiteX16" fmla="*/ 514271 w 1745724"/>
                <a:gd name="connsiteY16" fmla="*/ 309281 h 1727904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03208"/>
                <a:gd name="connsiteX1" fmla="*/ 330686 w 1736153"/>
                <a:gd name="connsiteY1" fmla="*/ 517286 h 1703208"/>
                <a:gd name="connsiteX2" fmla="*/ 976262 w 1736153"/>
                <a:gd name="connsiteY2" fmla="*/ 1165957 h 1703208"/>
                <a:gd name="connsiteX3" fmla="*/ 1180719 w 1736153"/>
                <a:gd name="connsiteY3" fmla="*/ 1631288 h 1703208"/>
                <a:gd name="connsiteX4" fmla="*/ 1261582 w 1736153"/>
                <a:gd name="connsiteY4" fmla="*/ 1691157 h 1703208"/>
                <a:gd name="connsiteX5" fmla="*/ 862858 w 1736153"/>
                <a:gd name="connsiteY5" fmla="*/ 1703208 h 1703208"/>
                <a:gd name="connsiteX6" fmla="*/ 30412 w 1736153"/>
                <a:gd name="connsiteY6" fmla="*/ 1214071 h 1703208"/>
                <a:gd name="connsiteX7" fmla="*/ 271633 w 1736153"/>
                <a:gd name="connsiteY7" fmla="*/ 550769 h 1703208"/>
                <a:gd name="connsiteX8" fmla="*/ 315753 w 1736153"/>
                <a:gd name="connsiteY8" fmla="*/ 502280 h 1703208"/>
                <a:gd name="connsiteX9" fmla="*/ 504700 w 1736153"/>
                <a:gd name="connsiteY9" fmla="*/ 309281 h 1703208"/>
                <a:gd name="connsiteX10" fmla="*/ 521332 w 1736153"/>
                <a:gd name="connsiteY10" fmla="*/ 292869 h 1703208"/>
                <a:gd name="connsiteX11" fmla="*/ 1236399 w 1736153"/>
                <a:gd name="connsiteY11" fmla="*/ 54687 h 1703208"/>
                <a:gd name="connsiteX12" fmla="*/ 1731815 w 1736153"/>
                <a:gd name="connsiteY12" fmla="*/ 1229922 h 1703208"/>
                <a:gd name="connsiteX13" fmla="*/ 1736153 w 1736153"/>
                <a:gd name="connsiteY13" fmla="*/ 1263369 h 1703208"/>
                <a:gd name="connsiteX14" fmla="*/ 1688026 w 1736153"/>
                <a:gd name="connsiteY14" fmla="*/ 1220355 h 1703208"/>
                <a:gd name="connsiteX15" fmla="*/ 1156430 w 1736153"/>
                <a:gd name="connsiteY15" fmla="*/ 969956 h 1703208"/>
                <a:gd name="connsiteX16" fmla="*/ 504700 w 1736153"/>
                <a:gd name="connsiteY16" fmla="*/ 309281 h 1703208"/>
                <a:gd name="connsiteX0" fmla="*/ 315753 w 1736153"/>
                <a:gd name="connsiteY0" fmla="*/ 502280 h 1718421"/>
                <a:gd name="connsiteX1" fmla="*/ 330686 w 1736153"/>
                <a:gd name="connsiteY1" fmla="*/ 517286 h 1718421"/>
                <a:gd name="connsiteX2" fmla="*/ 976262 w 1736153"/>
                <a:gd name="connsiteY2" fmla="*/ 1165957 h 1718421"/>
                <a:gd name="connsiteX3" fmla="*/ 1180719 w 1736153"/>
                <a:gd name="connsiteY3" fmla="*/ 1631288 h 1718421"/>
                <a:gd name="connsiteX4" fmla="*/ 1261582 w 1736153"/>
                <a:gd name="connsiteY4" fmla="*/ 1691157 h 1718421"/>
                <a:gd name="connsiteX5" fmla="*/ 862858 w 1736153"/>
                <a:gd name="connsiteY5" fmla="*/ 1703208 h 1718421"/>
                <a:gd name="connsiteX6" fmla="*/ 30412 w 1736153"/>
                <a:gd name="connsiteY6" fmla="*/ 1214071 h 1718421"/>
                <a:gd name="connsiteX7" fmla="*/ 271633 w 1736153"/>
                <a:gd name="connsiteY7" fmla="*/ 550769 h 1718421"/>
                <a:gd name="connsiteX8" fmla="*/ 315753 w 1736153"/>
                <a:gd name="connsiteY8" fmla="*/ 502280 h 1718421"/>
                <a:gd name="connsiteX9" fmla="*/ 504700 w 1736153"/>
                <a:gd name="connsiteY9" fmla="*/ 309281 h 1718421"/>
                <a:gd name="connsiteX10" fmla="*/ 521332 w 1736153"/>
                <a:gd name="connsiteY10" fmla="*/ 292869 h 1718421"/>
                <a:gd name="connsiteX11" fmla="*/ 1236399 w 1736153"/>
                <a:gd name="connsiteY11" fmla="*/ 54687 h 1718421"/>
                <a:gd name="connsiteX12" fmla="*/ 1731815 w 1736153"/>
                <a:gd name="connsiteY12" fmla="*/ 1229922 h 1718421"/>
                <a:gd name="connsiteX13" fmla="*/ 1736153 w 1736153"/>
                <a:gd name="connsiteY13" fmla="*/ 1263369 h 1718421"/>
                <a:gd name="connsiteX14" fmla="*/ 1688026 w 1736153"/>
                <a:gd name="connsiteY14" fmla="*/ 1220355 h 1718421"/>
                <a:gd name="connsiteX15" fmla="*/ 1156430 w 1736153"/>
                <a:gd name="connsiteY15" fmla="*/ 969956 h 1718421"/>
                <a:gd name="connsiteX16" fmla="*/ 504700 w 1736153"/>
                <a:gd name="connsiteY16" fmla="*/ 309281 h 1718421"/>
                <a:gd name="connsiteX0" fmla="*/ 315753 w 1736153"/>
                <a:gd name="connsiteY0" fmla="*/ 502280 h 1723731"/>
                <a:gd name="connsiteX1" fmla="*/ 330686 w 1736153"/>
                <a:gd name="connsiteY1" fmla="*/ 517286 h 1723731"/>
                <a:gd name="connsiteX2" fmla="*/ 976262 w 1736153"/>
                <a:gd name="connsiteY2" fmla="*/ 1165957 h 1723731"/>
                <a:gd name="connsiteX3" fmla="*/ 1180719 w 1736153"/>
                <a:gd name="connsiteY3" fmla="*/ 1631288 h 1723731"/>
                <a:gd name="connsiteX4" fmla="*/ 1261582 w 1736153"/>
                <a:gd name="connsiteY4" fmla="*/ 1691157 h 1723731"/>
                <a:gd name="connsiteX5" fmla="*/ 862858 w 1736153"/>
                <a:gd name="connsiteY5" fmla="*/ 1703208 h 1723731"/>
                <a:gd name="connsiteX6" fmla="*/ 30412 w 1736153"/>
                <a:gd name="connsiteY6" fmla="*/ 1214071 h 1723731"/>
                <a:gd name="connsiteX7" fmla="*/ 271633 w 1736153"/>
                <a:gd name="connsiteY7" fmla="*/ 550769 h 1723731"/>
                <a:gd name="connsiteX8" fmla="*/ 315753 w 1736153"/>
                <a:gd name="connsiteY8" fmla="*/ 502280 h 1723731"/>
                <a:gd name="connsiteX9" fmla="*/ 504700 w 1736153"/>
                <a:gd name="connsiteY9" fmla="*/ 309281 h 1723731"/>
                <a:gd name="connsiteX10" fmla="*/ 521332 w 1736153"/>
                <a:gd name="connsiteY10" fmla="*/ 292869 h 1723731"/>
                <a:gd name="connsiteX11" fmla="*/ 1236399 w 1736153"/>
                <a:gd name="connsiteY11" fmla="*/ 54687 h 1723731"/>
                <a:gd name="connsiteX12" fmla="*/ 1731815 w 1736153"/>
                <a:gd name="connsiteY12" fmla="*/ 1229922 h 1723731"/>
                <a:gd name="connsiteX13" fmla="*/ 1736153 w 1736153"/>
                <a:gd name="connsiteY13" fmla="*/ 1263369 h 1723731"/>
                <a:gd name="connsiteX14" fmla="*/ 1688026 w 1736153"/>
                <a:gd name="connsiteY14" fmla="*/ 1220355 h 1723731"/>
                <a:gd name="connsiteX15" fmla="*/ 1156430 w 1736153"/>
                <a:gd name="connsiteY15" fmla="*/ 969956 h 1723731"/>
                <a:gd name="connsiteX16" fmla="*/ 504700 w 1736153"/>
                <a:gd name="connsiteY16" fmla="*/ 309281 h 1723731"/>
                <a:gd name="connsiteX0" fmla="*/ 315753 w 1736153"/>
                <a:gd name="connsiteY0" fmla="*/ 502280 h 1704786"/>
                <a:gd name="connsiteX1" fmla="*/ 330686 w 1736153"/>
                <a:gd name="connsiteY1" fmla="*/ 517286 h 1704786"/>
                <a:gd name="connsiteX2" fmla="*/ 976262 w 1736153"/>
                <a:gd name="connsiteY2" fmla="*/ 1165957 h 1704786"/>
                <a:gd name="connsiteX3" fmla="*/ 1180719 w 1736153"/>
                <a:gd name="connsiteY3" fmla="*/ 1631288 h 1704786"/>
                <a:gd name="connsiteX4" fmla="*/ 1261582 w 1736153"/>
                <a:gd name="connsiteY4" fmla="*/ 1691157 h 1704786"/>
                <a:gd name="connsiteX5" fmla="*/ 862858 w 1736153"/>
                <a:gd name="connsiteY5" fmla="*/ 1703208 h 1704786"/>
                <a:gd name="connsiteX6" fmla="*/ 30412 w 1736153"/>
                <a:gd name="connsiteY6" fmla="*/ 1214071 h 1704786"/>
                <a:gd name="connsiteX7" fmla="*/ 271633 w 1736153"/>
                <a:gd name="connsiteY7" fmla="*/ 550769 h 1704786"/>
                <a:gd name="connsiteX8" fmla="*/ 315753 w 1736153"/>
                <a:gd name="connsiteY8" fmla="*/ 502280 h 1704786"/>
                <a:gd name="connsiteX9" fmla="*/ 504700 w 1736153"/>
                <a:gd name="connsiteY9" fmla="*/ 309281 h 1704786"/>
                <a:gd name="connsiteX10" fmla="*/ 521332 w 1736153"/>
                <a:gd name="connsiteY10" fmla="*/ 292869 h 1704786"/>
                <a:gd name="connsiteX11" fmla="*/ 1236399 w 1736153"/>
                <a:gd name="connsiteY11" fmla="*/ 54687 h 1704786"/>
                <a:gd name="connsiteX12" fmla="*/ 1731815 w 1736153"/>
                <a:gd name="connsiteY12" fmla="*/ 1229922 h 1704786"/>
                <a:gd name="connsiteX13" fmla="*/ 1736153 w 1736153"/>
                <a:gd name="connsiteY13" fmla="*/ 1263369 h 1704786"/>
                <a:gd name="connsiteX14" fmla="*/ 1688026 w 1736153"/>
                <a:gd name="connsiteY14" fmla="*/ 1220355 h 1704786"/>
                <a:gd name="connsiteX15" fmla="*/ 1156430 w 1736153"/>
                <a:gd name="connsiteY15" fmla="*/ 969956 h 1704786"/>
                <a:gd name="connsiteX16" fmla="*/ 504700 w 1736153"/>
                <a:gd name="connsiteY16" fmla="*/ 309281 h 1704786"/>
                <a:gd name="connsiteX0" fmla="*/ 315753 w 1736153"/>
                <a:gd name="connsiteY0" fmla="*/ 502280 h 1713774"/>
                <a:gd name="connsiteX1" fmla="*/ 330686 w 1736153"/>
                <a:gd name="connsiteY1" fmla="*/ 517286 h 1713774"/>
                <a:gd name="connsiteX2" fmla="*/ 976262 w 1736153"/>
                <a:gd name="connsiteY2" fmla="*/ 1165957 h 1713774"/>
                <a:gd name="connsiteX3" fmla="*/ 1180719 w 1736153"/>
                <a:gd name="connsiteY3" fmla="*/ 1631288 h 1713774"/>
                <a:gd name="connsiteX4" fmla="*/ 1261582 w 1736153"/>
                <a:gd name="connsiteY4" fmla="*/ 1691157 h 1713774"/>
                <a:gd name="connsiteX5" fmla="*/ 862858 w 1736153"/>
                <a:gd name="connsiteY5" fmla="*/ 1703208 h 1713774"/>
                <a:gd name="connsiteX6" fmla="*/ 30412 w 1736153"/>
                <a:gd name="connsiteY6" fmla="*/ 1214071 h 1713774"/>
                <a:gd name="connsiteX7" fmla="*/ 271633 w 1736153"/>
                <a:gd name="connsiteY7" fmla="*/ 550769 h 1713774"/>
                <a:gd name="connsiteX8" fmla="*/ 315753 w 1736153"/>
                <a:gd name="connsiteY8" fmla="*/ 502280 h 1713774"/>
                <a:gd name="connsiteX9" fmla="*/ 504700 w 1736153"/>
                <a:gd name="connsiteY9" fmla="*/ 309281 h 1713774"/>
                <a:gd name="connsiteX10" fmla="*/ 521332 w 1736153"/>
                <a:gd name="connsiteY10" fmla="*/ 292869 h 1713774"/>
                <a:gd name="connsiteX11" fmla="*/ 1236399 w 1736153"/>
                <a:gd name="connsiteY11" fmla="*/ 54687 h 1713774"/>
                <a:gd name="connsiteX12" fmla="*/ 1731815 w 1736153"/>
                <a:gd name="connsiteY12" fmla="*/ 1229922 h 1713774"/>
                <a:gd name="connsiteX13" fmla="*/ 1736153 w 1736153"/>
                <a:gd name="connsiteY13" fmla="*/ 1263369 h 1713774"/>
                <a:gd name="connsiteX14" fmla="*/ 1688026 w 1736153"/>
                <a:gd name="connsiteY14" fmla="*/ 1220355 h 1713774"/>
                <a:gd name="connsiteX15" fmla="*/ 1156430 w 1736153"/>
                <a:gd name="connsiteY15" fmla="*/ 969956 h 1713774"/>
                <a:gd name="connsiteX16" fmla="*/ 504700 w 1736153"/>
                <a:gd name="connsiteY16" fmla="*/ 309281 h 1713774"/>
                <a:gd name="connsiteX0" fmla="*/ 315753 w 1736153"/>
                <a:gd name="connsiteY0" fmla="*/ 502280 h 1703400"/>
                <a:gd name="connsiteX1" fmla="*/ 330686 w 1736153"/>
                <a:gd name="connsiteY1" fmla="*/ 517286 h 1703400"/>
                <a:gd name="connsiteX2" fmla="*/ 976262 w 1736153"/>
                <a:gd name="connsiteY2" fmla="*/ 1165957 h 1703400"/>
                <a:gd name="connsiteX3" fmla="*/ 1180719 w 1736153"/>
                <a:gd name="connsiteY3" fmla="*/ 1631288 h 1703400"/>
                <a:gd name="connsiteX4" fmla="*/ 1261582 w 1736153"/>
                <a:gd name="connsiteY4" fmla="*/ 1691157 h 1703400"/>
                <a:gd name="connsiteX5" fmla="*/ 862858 w 1736153"/>
                <a:gd name="connsiteY5" fmla="*/ 1703208 h 1703400"/>
                <a:gd name="connsiteX6" fmla="*/ 30412 w 1736153"/>
                <a:gd name="connsiteY6" fmla="*/ 1214071 h 1703400"/>
                <a:gd name="connsiteX7" fmla="*/ 271633 w 1736153"/>
                <a:gd name="connsiteY7" fmla="*/ 550769 h 1703400"/>
                <a:gd name="connsiteX8" fmla="*/ 315753 w 1736153"/>
                <a:gd name="connsiteY8" fmla="*/ 502280 h 1703400"/>
                <a:gd name="connsiteX9" fmla="*/ 504700 w 1736153"/>
                <a:gd name="connsiteY9" fmla="*/ 309281 h 1703400"/>
                <a:gd name="connsiteX10" fmla="*/ 521332 w 1736153"/>
                <a:gd name="connsiteY10" fmla="*/ 292869 h 1703400"/>
                <a:gd name="connsiteX11" fmla="*/ 1236399 w 1736153"/>
                <a:gd name="connsiteY11" fmla="*/ 54687 h 1703400"/>
                <a:gd name="connsiteX12" fmla="*/ 1731815 w 1736153"/>
                <a:gd name="connsiteY12" fmla="*/ 1229922 h 1703400"/>
                <a:gd name="connsiteX13" fmla="*/ 1736153 w 1736153"/>
                <a:gd name="connsiteY13" fmla="*/ 1263369 h 1703400"/>
                <a:gd name="connsiteX14" fmla="*/ 1688026 w 1736153"/>
                <a:gd name="connsiteY14" fmla="*/ 1220355 h 1703400"/>
                <a:gd name="connsiteX15" fmla="*/ 1156430 w 1736153"/>
                <a:gd name="connsiteY15" fmla="*/ 969956 h 1703400"/>
                <a:gd name="connsiteX16" fmla="*/ 504700 w 1736153"/>
                <a:gd name="connsiteY16" fmla="*/ 309281 h 1703400"/>
                <a:gd name="connsiteX0" fmla="*/ 315753 w 1736153"/>
                <a:gd name="connsiteY0" fmla="*/ 502280 h 1716658"/>
                <a:gd name="connsiteX1" fmla="*/ 330686 w 1736153"/>
                <a:gd name="connsiteY1" fmla="*/ 517286 h 1716658"/>
                <a:gd name="connsiteX2" fmla="*/ 976262 w 1736153"/>
                <a:gd name="connsiteY2" fmla="*/ 1165957 h 1716658"/>
                <a:gd name="connsiteX3" fmla="*/ 1180719 w 1736153"/>
                <a:gd name="connsiteY3" fmla="*/ 1631288 h 1716658"/>
                <a:gd name="connsiteX4" fmla="*/ 1261582 w 1736153"/>
                <a:gd name="connsiteY4" fmla="*/ 1691157 h 1716658"/>
                <a:gd name="connsiteX5" fmla="*/ 862858 w 1736153"/>
                <a:gd name="connsiteY5" fmla="*/ 1703208 h 1716658"/>
                <a:gd name="connsiteX6" fmla="*/ 30412 w 1736153"/>
                <a:gd name="connsiteY6" fmla="*/ 1214071 h 1716658"/>
                <a:gd name="connsiteX7" fmla="*/ 271633 w 1736153"/>
                <a:gd name="connsiteY7" fmla="*/ 550769 h 1716658"/>
                <a:gd name="connsiteX8" fmla="*/ 315753 w 1736153"/>
                <a:gd name="connsiteY8" fmla="*/ 502280 h 1716658"/>
                <a:gd name="connsiteX9" fmla="*/ 504700 w 1736153"/>
                <a:gd name="connsiteY9" fmla="*/ 309281 h 1716658"/>
                <a:gd name="connsiteX10" fmla="*/ 521332 w 1736153"/>
                <a:gd name="connsiteY10" fmla="*/ 292869 h 1716658"/>
                <a:gd name="connsiteX11" fmla="*/ 1236399 w 1736153"/>
                <a:gd name="connsiteY11" fmla="*/ 54687 h 1716658"/>
                <a:gd name="connsiteX12" fmla="*/ 1731815 w 1736153"/>
                <a:gd name="connsiteY12" fmla="*/ 1229922 h 1716658"/>
                <a:gd name="connsiteX13" fmla="*/ 1736153 w 1736153"/>
                <a:gd name="connsiteY13" fmla="*/ 1263369 h 1716658"/>
                <a:gd name="connsiteX14" fmla="*/ 1688026 w 1736153"/>
                <a:gd name="connsiteY14" fmla="*/ 1220355 h 1716658"/>
                <a:gd name="connsiteX15" fmla="*/ 1156430 w 1736153"/>
                <a:gd name="connsiteY15" fmla="*/ 969956 h 1716658"/>
                <a:gd name="connsiteX16" fmla="*/ 504700 w 1736153"/>
                <a:gd name="connsiteY16" fmla="*/ 309281 h 1716658"/>
                <a:gd name="connsiteX0" fmla="*/ 315753 w 1736153"/>
                <a:gd name="connsiteY0" fmla="*/ 502280 h 1725384"/>
                <a:gd name="connsiteX1" fmla="*/ 330686 w 1736153"/>
                <a:gd name="connsiteY1" fmla="*/ 517286 h 1725384"/>
                <a:gd name="connsiteX2" fmla="*/ 976262 w 1736153"/>
                <a:gd name="connsiteY2" fmla="*/ 1165957 h 1725384"/>
                <a:gd name="connsiteX3" fmla="*/ 1180719 w 1736153"/>
                <a:gd name="connsiteY3" fmla="*/ 1631288 h 1725384"/>
                <a:gd name="connsiteX4" fmla="*/ 1261582 w 1736153"/>
                <a:gd name="connsiteY4" fmla="*/ 1691157 h 1725384"/>
                <a:gd name="connsiteX5" fmla="*/ 862858 w 1736153"/>
                <a:gd name="connsiteY5" fmla="*/ 1703208 h 1725384"/>
                <a:gd name="connsiteX6" fmla="*/ 30412 w 1736153"/>
                <a:gd name="connsiteY6" fmla="*/ 1214071 h 1725384"/>
                <a:gd name="connsiteX7" fmla="*/ 271633 w 1736153"/>
                <a:gd name="connsiteY7" fmla="*/ 550769 h 1725384"/>
                <a:gd name="connsiteX8" fmla="*/ 315753 w 1736153"/>
                <a:gd name="connsiteY8" fmla="*/ 502280 h 1725384"/>
                <a:gd name="connsiteX9" fmla="*/ 504700 w 1736153"/>
                <a:gd name="connsiteY9" fmla="*/ 309281 h 1725384"/>
                <a:gd name="connsiteX10" fmla="*/ 521332 w 1736153"/>
                <a:gd name="connsiteY10" fmla="*/ 292869 h 1725384"/>
                <a:gd name="connsiteX11" fmla="*/ 1236399 w 1736153"/>
                <a:gd name="connsiteY11" fmla="*/ 54687 h 1725384"/>
                <a:gd name="connsiteX12" fmla="*/ 1731815 w 1736153"/>
                <a:gd name="connsiteY12" fmla="*/ 1229922 h 1725384"/>
                <a:gd name="connsiteX13" fmla="*/ 1736153 w 1736153"/>
                <a:gd name="connsiteY13" fmla="*/ 1263369 h 1725384"/>
                <a:gd name="connsiteX14" fmla="*/ 1688026 w 1736153"/>
                <a:gd name="connsiteY14" fmla="*/ 1220355 h 1725384"/>
                <a:gd name="connsiteX15" fmla="*/ 1156430 w 1736153"/>
                <a:gd name="connsiteY15" fmla="*/ 969956 h 1725384"/>
                <a:gd name="connsiteX16" fmla="*/ 504700 w 1736153"/>
                <a:gd name="connsiteY16" fmla="*/ 309281 h 1725384"/>
                <a:gd name="connsiteX0" fmla="*/ 315753 w 1736153"/>
                <a:gd name="connsiteY0" fmla="*/ 502280 h 1731176"/>
                <a:gd name="connsiteX1" fmla="*/ 330686 w 1736153"/>
                <a:gd name="connsiteY1" fmla="*/ 517286 h 1731176"/>
                <a:gd name="connsiteX2" fmla="*/ 976262 w 1736153"/>
                <a:gd name="connsiteY2" fmla="*/ 1165957 h 1731176"/>
                <a:gd name="connsiteX3" fmla="*/ 1180719 w 1736153"/>
                <a:gd name="connsiteY3" fmla="*/ 1631288 h 1731176"/>
                <a:gd name="connsiteX4" fmla="*/ 1261582 w 1736153"/>
                <a:gd name="connsiteY4" fmla="*/ 1691157 h 1731176"/>
                <a:gd name="connsiteX5" fmla="*/ 862858 w 1736153"/>
                <a:gd name="connsiteY5" fmla="*/ 1703208 h 1731176"/>
                <a:gd name="connsiteX6" fmla="*/ 30412 w 1736153"/>
                <a:gd name="connsiteY6" fmla="*/ 1214071 h 1731176"/>
                <a:gd name="connsiteX7" fmla="*/ 271633 w 1736153"/>
                <a:gd name="connsiteY7" fmla="*/ 550769 h 1731176"/>
                <a:gd name="connsiteX8" fmla="*/ 315753 w 1736153"/>
                <a:gd name="connsiteY8" fmla="*/ 502280 h 1731176"/>
                <a:gd name="connsiteX9" fmla="*/ 504700 w 1736153"/>
                <a:gd name="connsiteY9" fmla="*/ 309281 h 1731176"/>
                <a:gd name="connsiteX10" fmla="*/ 521332 w 1736153"/>
                <a:gd name="connsiteY10" fmla="*/ 292869 h 1731176"/>
                <a:gd name="connsiteX11" fmla="*/ 1236399 w 1736153"/>
                <a:gd name="connsiteY11" fmla="*/ 54687 h 1731176"/>
                <a:gd name="connsiteX12" fmla="*/ 1731815 w 1736153"/>
                <a:gd name="connsiteY12" fmla="*/ 1229922 h 1731176"/>
                <a:gd name="connsiteX13" fmla="*/ 1736153 w 1736153"/>
                <a:gd name="connsiteY13" fmla="*/ 1263369 h 1731176"/>
                <a:gd name="connsiteX14" fmla="*/ 1688026 w 1736153"/>
                <a:gd name="connsiteY14" fmla="*/ 1220355 h 1731176"/>
                <a:gd name="connsiteX15" fmla="*/ 1156430 w 1736153"/>
                <a:gd name="connsiteY15" fmla="*/ 969956 h 1731176"/>
                <a:gd name="connsiteX16" fmla="*/ 504700 w 1736153"/>
                <a:gd name="connsiteY16" fmla="*/ 309281 h 1731176"/>
                <a:gd name="connsiteX0" fmla="*/ 315753 w 1736153"/>
                <a:gd name="connsiteY0" fmla="*/ 502280 h 1720226"/>
                <a:gd name="connsiteX1" fmla="*/ 330686 w 1736153"/>
                <a:gd name="connsiteY1" fmla="*/ 517286 h 1720226"/>
                <a:gd name="connsiteX2" fmla="*/ 976262 w 1736153"/>
                <a:gd name="connsiteY2" fmla="*/ 1165957 h 1720226"/>
                <a:gd name="connsiteX3" fmla="*/ 1180719 w 1736153"/>
                <a:gd name="connsiteY3" fmla="*/ 1631288 h 1720226"/>
                <a:gd name="connsiteX4" fmla="*/ 1261582 w 1736153"/>
                <a:gd name="connsiteY4" fmla="*/ 1691157 h 1720226"/>
                <a:gd name="connsiteX5" fmla="*/ 862858 w 1736153"/>
                <a:gd name="connsiteY5" fmla="*/ 1703208 h 1720226"/>
                <a:gd name="connsiteX6" fmla="*/ 30412 w 1736153"/>
                <a:gd name="connsiteY6" fmla="*/ 1214071 h 1720226"/>
                <a:gd name="connsiteX7" fmla="*/ 271633 w 1736153"/>
                <a:gd name="connsiteY7" fmla="*/ 550769 h 1720226"/>
                <a:gd name="connsiteX8" fmla="*/ 315753 w 1736153"/>
                <a:gd name="connsiteY8" fmla="*/ 502280 h 1720226"/>
                <a:gd name="connsiteX9" fmla="*/ 504700 w 1736153"/>
                <a:gd name="connsiteY9" fmla="*/ 309281 h 1720226"/>
                <a:gd name="connsiteX10" fmla="*/ 521332 w 1736153"/>
                <a:gd name="connsiteY10" fmla="*/ 292869 h 1720226"/>
                <a:gd name="connsiteX11" fmla="*/ 1236399 w 1736153"/>
                <a:gd name="connsiteY11" fmla="*/ 54687 h 1720226"/>
                <a:gd name="connsiteX12" fmla="*/ 1731815 w 1736153"/>
                <a:gd name="connsiteY12" fmla="*/ 1229922 h 1720226"/>
                <a:gd name="connsiteX13" fmla="*/ 1736153 w 1736153"/>
                <a:gd name="connsiteY13" fmla="*/ 1263369 h 1720226"/>
                <a:gd name="connsiteX14" fmla="*/ 1688026 w 1736153"/>
                <a:gd name="connsiteY14" fmla="*/ 1220355 h 1720226"/>
                <a:gd name="connsiteX15" fmla="*/ 1156430 w 1736153"/>
                <a:gd name="connsiteY15" fmla="*/ 969956 h 1720226"/>
                <a:gd name="connsiteX16" fmla="*/ 504700 w 1736153"/>
                <a:gd name="connsiteY16" fmla="*/ 309281 h 1720226"/>
                <a:gd name="connsiteX0" fmla="*/ 315753 w 1736153"/>
                <a:gd name="connsiteY0" fmla="*/ 502280 h 1718749"/>
                <a:gd name="connsiteX1" fmla="*/ 330686 w 1736153"/>
                <a:gd name="connsiteY1" fmla="*/ 517286 h 1718749"/>
                <a:gd name="connsiteX2" fmla="*/ 976262 w 1736153"/>
                <a:gd name="connsiteY2" fmla="*/ 1165957 h 1718749"/>
                <a:gd name="connsiteX3" fmla="*/ 1180719 w 1736153"/>
                <a:gd name="connsiteY3" fmla="*/ 1631288 h 1718749"/>
                <a:gd name="connsiteX4" fmla="*/ 1261582 w 1736153"/>
                <a:gd name="connsiteY4" fmla="*/ 1691157 h 1718749"/>
                <a:gd name="connsiteX5" fmla="*/ 862858 w 1736153"/>
                <a:gd name="connsiteY5" fmla="*/ 1703208 h 1718749"/>
                <a:gd name="connsiteX6" fmla="*/ 30412 w 1736153"/>
                <a:gd name="connsiteY6" fmla="*/ 1214071 h 1718749"/>
                <a:gd name="connsiteX7" fmla="*/ 271633 w 1736153"/>
                <a:gd name="connsiteY7" fmla="*/ 550769 h 1718749"/>
                <a:gd name="connsiteX8" fmla="*/ 315753 w 1736153"/>
                <a:gd name="connsiteY8" fmla="*/ 502280 h 1718749"/>
                <a:gd name="connsiteX9" fmla="*/ 504700 w 1736153"/>
                <a:gd name="connsiteY9" fmla="*/ 309281 h 1718749"/>
                <a:gd name="connsiteX10" fmla="*/ 521332 w 1736153"/>
                <a:gd name="connsiteY10" fmla="*/ 292869 h 1718749"/>
                <a:gd name="connsiteX11" fmla="*/ 1236399 w 1736153"/>
                <a:gd name="connsiteY11" fmla="*/ 54687 h 1718749"/>
                <a:gd name="connsiteX12" fmla="*/ 1731815 w 1736153"/>
                <a:gd name="connsiteY12" fmla="*/ 1229922 h 1718749"/>
                <a:gd name="connsiteX13" fmla="*/ 1736153 w 1736153"/>
                <a:gd name="connsiteY13" fmla="*/ 1263369 h 1718749"/>
                <a:gd name="connsiteX14" fmla="*/ 1688026 w 1736153"/>
                <a:gd name="connsiteY14" fmla="*/ 1220355 h 1718749"/>
                <a:gd name="connsiteX15" fmla="*/ 1156430 w 1736153"/>
                <a:gd name="connsiteY15" fmla="*/ 969956 h 1718749"/>
                <a:gd name="connsiteX16" fmla="*/ 504700 w 1736153"/>
                <a:gd name="connsiteY16" fmla="*/ 309281 h 1718749"/>
                <a:gd name="connsiteX0" fmla="*/ 315457 w 1735857"/>
                <a:gd name="connsiteY0" fmla="*/ 502280 h 1725842"/>
                <a:gd name="connsiteX1" fmla="*/ 330390 w 1735857"/>
                <a:gd name="connsiteY1" fmla="*/ 517286 h 1725842"/>
                <a:gd name="connsiteX2" fmla="*/ 975966 w 1735857"/>
                <a:gd name="connsiteY2" fmla="*/ 1165957 h 1725842"/>
                <a:gd name="connsiteX3" fmla="*/ 1180423 w 1735857"/>
                <a:gd name="connsiteY3" fmla="*/ 1631288 h 1725842"/>
                <a:gd name="connsiteX4" fmla="*/ 1261286 w 1735857"/>
                <a:gd name="connsiteY4" fmla="*/ 1691157 h 1725842"/>
                <a:gd name="connsiteX5" fmla="*/ 858072 w 1735857"/>
                <a:gd name="connsiteY5" fmla="*/ 1712188 h 1725842"/>
                <a:gd name="connsiteX6" fmla="*/ 30116 w 1735857"/>
                <a:gd name="connsiteY6" fmla="*/ 1214071 h 1725842"/>
                <a:gd name="connsiteX7" fmla="*/ 271337 w 1735857"/>
                <a:gd name="connsiteY7" fmla="*/ 550769 h 1725842"/>
                <a:gd name="connsiteX8" fmla="*/ 315457 w 1735857"/>
                <a:gd name="connsiteY8" fmla="*/ 502280 h 1725842"/>
                <a:gd name="connsiteX9" fmla="*/ 504404 w 1735857"/>
                <a:gd name="connsiteY9" fmla="*/ 309281 h 1725842"/>
                <a:gd name="connsiteX10" fmla="*/ 521036 w 1735857"/>
                <a:gd name="connsiteY10" fmla="*/ 292869 h 1725842"/>
                <a:gd name="connsiteX11" fmla="*/ 1236103 w 1735857"/>
                <a:gd name="connsiteY11" fmla="*/ 54687 h 1725842"/>
                <a:gd name="connsiteX12" fmla="*/ 1731519 w 1735857"/>
                <a:gd name="connsiteY12" fmla="*/ 1229922 h 1725842"/>
                <a:gd name="connsiteX13" fmla="*/ 1735857 w 1735857"/>
                <a:gd name="connsiteY13" fmla="*/ 1263369 h 1725842"/>
                <a:gd name="connsiteX14" fmla="*/ 1687730 w 1735857"/>
                <a:gd name="connsiteY14" fmla="*/ 1220355 h 1725842"/>
                <a:gd name="connsiteX15" fmla="*/ 1156134 w 1735857"/>
                <a:gd name="connsiteY15" fmla="*/ 969956 h 1725842"/>
                <a:gd name="connsiteX16" fmla="*/ 504404 w 1735857"/>
                <a:gd name="connsiteY16" fmla="*/ 309281 h 1725842"/>
                <a:gd name="connsiteX0" fmla="*/ 315457 w 1735857"/>
                <a:gd name="connsiteY0" fmla="*/ 502280 h 1728373"/>
                <a:gd name="connsiteX1" fmla="*/ 330390 w 1735857"/>
                <a:gd name="connsiteY1" fmla="*/ 517286 h 1728373"/>
                <a:gd name="connsiteX2" fmla="*/ 975966 w 1735857"/>
                <a:gd name="connsiteY2" fmla="*/ 1165957 h 1728373"/>
                <a:gd name="connsiteX3" fmla="*/ 1180423 w 1735857"/>
                <a:gd name="connsiteY3" fmla="*/ 1631288 h 1728373"/>
                <a:gd name="connsiteX4" fmla="*/ 1261286 w 1735857"/>
                <a:gd name="connsiteY4" fmla="*/ 1691157 h 1728373"/>
                <a:gd name="connsiteX5" fmla="*/ 858072 w 1735857"/>
                <a:gd name="connsiteY5" fmla="*/ 1712188 h 1728373"/>
                <a:gd name="connsiteX6" fmla="*/ 30116 w 1735857"/>
                <a:gd name="connsiteY6" fmla="*/ 1214071 h 1728373"/>
                <a:gd name="connsiteX7" fmla="*/ 271337 w 1735857"/>
                <a:gd name="connsiteY7" fmla="*/ 550769 h 1728373"/>
                <a:gd name="connsiteX8" fmla="*/ 315457 w 1735857"/>
                <a:gd name="connsiteY8" fmla="*/ 502280 h 1728373"/>
                <a:gd name="connsiteX9" fmla="*/ 504404 w 1735857"/>
                <a:gd name="connsiteY9" fmla="*/ 309281 h 1728373"/>
                <a:gd name="connsiteX10" fmla="*/ 521036 w 1735857"/>
                <a:gd name="connsiteY10" fmla="*/ 292869 h 1728373"/>
                <a:gd name="connsiteX11" fmla="*/ 1236103 w 1735857"/>
                <a:gd name="connsiteY11" fmla="*/ 54687 h 1728373"/>
                <a:gd name="connsiteX12" fmla="*/ 1731519 w 1735857"/>
                <a:gd name="connsiteY12" fmla="*/ 1229922 h 1728373"/>
                <a:gd name="connsiteX13" fmla="*/ 1735857 w 1735857"/>
                <a:gd name="connsiteY13" fmla="*/ 1263369 h 1728373"/>
                <a:gd name="connsiteX14" fmla="*/ 1687730 w 1735857"/>
                <a:gd name="connsiteY14" fmla="*/ 1220355 h 1728373"/>
                <a:gd name="connsiteX15" fmla="*/ 1156134 w 1735857"/>
                <a:gd name="connsiteY15" fmla="*/ 969956 h 1728373"/>
                <a:gd name="connsiteX16" fmla="*/ 504404 w 1735857"/>
                <a:gd name="connsiteY16" fmla="*/ 309281 h 1728373"/>
                <a:gd name="connsiteX0" fmla="*/ 342979 w 1763379"/>
                <a:gd name="connsiteY0" fmla="*/ 502280 h 1691157"/>
                <a:gd name="connsiteX1" fmla="*/ 357912 w 1763379"/>
                <a:gd name="connsiteY1" fmla="*/ 517286 h 1691157"/>
                <a:gd name="connsiteX2" fmla="*/ 1003488 w 1763379"/>
                <a:gd name="connsiteY2" fmla="*/ 1165957 h 1691157"/>
                <a:gd name="connsiteX3" fmla="*/ 1207945 w 1763379"/>
                <a:gd name="connsiteY3" fmla="*/ 1631288 h 1691157"/>
                <a:gd name="connsiteX4" fmla="*/ 1288808 w 1763379"/>
                <a:gd name="connsiteY4" fmla="*/ 1691157 h 1691157"/>
                <a:gd name="connsiteX5" fmla="*/ 57638 w 1763379"/>
                <a:gd name="connsiteY5" fmla="*/ 1214071 h 1691157"/>
                <a:gd name="connsiteX6" fmla="*/ 298859 w 1763379"/>
                <a:gd name="connsiteY6" fmla="*/ 550769 h 1691157"/>
                <a:gd name="connsiteX7" fmla="*/ 342979 w 1763379"/>
                <a:gd name="connsiteY7" fmla="*/ 502280 h 1691157"/>
                <a:gd name="connsiteX8" fmla="*/ 531926 w 1763379"/>
                <a:gd name="connsiteY8" fmla="*/ 309281 h 1691157"/>
                <a:gd name="connsiteX9" fmla="*/ 548558 w 1763379"/>
                <a:gd name="connsiteY9" fmla="*/ 292869 h 1691157"/>
                <a:gd name="connsiteX10" fmla="*/ 1263625 w 1763379"/>
                <a:gd name="connsiteY10" fmla="*/ 54687 h 1691157"/>
                <a:gd name="connsiteX11" fmla="*/ 1759041 w 1763379"/>
                <a:gd name="connsiteY11" fmla="*/ 1229922 h 1691157"/>
                <a:gd name="connsiteX12" fmla="*/ 1763379 w 1763379"/>
                <a:gd name="connsiteY12" fmla="*/ 1263369 h 1691157"/>
                <a:gd name="connsiteX13" fmla="*/ 1715252 w 1763379"/>
                <a:gd name="connsiteY13" fmla="*/ 1220355 h 1691157"/>
                <a:gd name="connsiteX14" fmla="*/ 1183656 w 1763379"/>
                <a:gd name="connsiteY14" fmla="*/ 969956 h 1691157"/>
                <a:gd name="connsiteX15" fmla="*/ 531926 w 1763379"/>
                <a:gd name="connsiteY15" fmla="*/ 309281 h 1691157"/>
                <a:gd name="connsiteX0" fmla="*/ 342979 w 1763379"/>
                <a:gd name="connsiteY0" fmla="*/ 502280 h 1732307"/>
                <a:gd name="connsiteX1" fmla="*/ 357912 w 1763379"/>
                <a:gd name="connsiteY1" fmla="*/ 517286 h 1732307"/>
                <a:gd name="connsiteX2" fmla="*/ 1003488 w 1763379"/>
                <a:gd name="connsiteY2" fmla="*/ 1165957 h 1732307"/>
                <a:gd name="connsiteX3" fmla="*/ 1207945 w 1763379"/>
                <a:gd name="connsiteY3" fmla="*/ 1631288 h 1732307"/>
                <a:gd name="connsiteX4" fmla="*/ 1288808 w 1763379"/>
                <a:gd name="connsiteY4" fmla="*/ 1691157 h 1732307"/>
                <a:gd name="connsiteX5" fmla="*/ 57638 w 1763379"/>
                <a:gd name="connsiteY5" fmla="*/ 1214071 h 1732307"/>
                <a:gd name="connsiteX6" fmla="*/ 298859 w 1763379"/>
                <a:gd name="connsiteY6" fmla="*/ 550769 h 1732307"/>
                <a:gd name="connsiteX7" fmla="*/ 342979 w 1763379"/>
                <a:gd name="connsiteY7" fmla="*/ 502280 h 1732307"/>
                <a:gd name="connsiteX8" fmla="*/ 531926 w 1763379"/>
                <a:gd name="connsiteY8" fmla="*/ 309281 h 1732307"/>
                <a:gd name="connsiteX9" fmla="*/ 548558 w 1763379"/>
                <a:gd name="connsiteY9" fmla="*/ 292869 h 1732307"/>
                <a:gd name="connsiteX10" fmla="*/ 1263625 w 1763379"/>
                <a:gd name="connsiteY10" fmla="*/ 54687 h 1732307"/>
                <a:gd name="connsiteX11" fmla="*/ 1759041 w 1763379"/>
                <a:gd name="connsiteY11" fmla="*/ 1229922 h 1732307"/>
                <a:gd name="connsiteX12" fmla="*/ 1763379 w 1763379"/>
                <a:gd name="connsiteY12" fmla="*/ 1263369 h 1732307"/>
                <a:gd name="connsiteX13" fmla="*/ 1715252 w 1763379"/>
                <a:gd name="connsiteY13" fmla="*/ 1220355 h 1732307"/>
                <a:gd name="connsiteX14" fmla="*/ 1183656 w 1763379"/>
                <a:gd name="connsiteY14" fmla="*/ 969956 h 1732307"/>
                <a:gd name="connsiteX15" fmla="*/ 531926 w 1763379"/>
                <a:gd name="connsiteY15" fmla="*/ 309281 h 1732307"/>
                <a:gd name="connsiteX0" fmla="*/ 342979 w 1763379"/>
                <a:gd name="connsiteY0" fmla="*/ 504554 h 1734581"/>
                <a:gd name="connsiteX1" fmla="*/ 357912 w 1763379"/>
                <a:gd name="connsiteY1" fmla="*/ 519560 h 1734581"/>
                <a:gd name="connsiteX2" fmla="*/ 1003488 w 1763379"/>
                <a:gd name="connsiteY2" fmla="*/ 1168231 h 1734581"/>
                <a:gd name="connsiteX3" fmla="*/ 1207945 w 1763379"/>
                <a:gd name="connsiteY3" fmla="*/ 1633562 h 1734581"/>
                <a:gd name="connsiteX4" fmla="*/ 1288808 w 1763379"/>
                <a:gd name="connsiteY4" fmla="*/ 1693431 h 1734581"/>
                <a:gd name="connsiteX5" fmla="*/ 57638 w 1763379"/>
                <a:gd name="connsiteY5" fmla="*/ 1216345 h 1734581"/>
                <a:gd name="connsiteX6" fmla="*/ 298859 w 1763379"/>
                <a:gd name="connsiteY6" fmla="*/ 553043 h 1734581"/>
                <a:gd name="connsiteX7" fmla="*/ 342979 w 1763379"/>
                <a:gd name="connsiteY7" fmla="*/ 504554 h 1734581"/>
                <a:gd name="connsiteX8" fmla="*/ 531926 w 1763379"/>
                <a:gd name="connsiteY8" fmla="*/ 311555 h 1734581"/>
                <a:gd name="connsiteX9" fmla="*/ 548558 w 1763379"/>
                <a:gd name="connsiteY9" fmla="*/ 295143 h 1734581"/>
                <a:gd name="connsiteX10" fmla="*/ 1263625 w 1763379"/>
                <a:gd name="connsiteY10" fmla="*/ 56961 h 1734581"/>
                <a:gd name="connsiteX11" fmla="*/ 1763379 w 1763379"/>
                <a:gd name="connsiteY11" fmla="*/ 1265643 h 1734581"/>
                <a:gd name="connsiteX12" fmla="*/ 1715252 w 1763379"/>
                <a:gd name="connsiteY12" fmla="*/ 1222629 h 1734581"/>
                <a:gd name="connsiteX13" fmla="*/ 1183656 w 1763379"/>
                <a:gd name="connsiteY13" fmla="*/ 972230 h 1734581"/>
                <a:gd name="connsiteX14" fmla="*/ 531926 w 1763379"/>
                <a:gd name="connsiteY14" fmla="*/ 311555 h 1734581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715252 w 1743173"/>
                <a:gd name="connsiteY12" fmla="*/ 1220587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43173"/>
                <a:gd name="connsiteY0" fmla="*/ 502512 h 1732539"/>
                <a:gd name="connsiteX1" fmla="*/ 357912 w 1743173"/>
                <a:gd name="connsiteY1" fmla="*/ 517518 h 1732539"/>
                <a:gd name="connsiteX2" fmla="*/ 1003488 w 1743173"/>
                <a:gd name="connsiteY2" fmla="*/ 1166189 h 1732539"/>
                <a:gd name="connsiteX3" fmla="*/ 1207945 w 1743173"/>
                <a:gd name="connsiteY3" fmla="*/ 1631520 h 1732539"/>
                <a:gd name="connsiteX4" fmla="*/ 1288808 w 1743173"/>
                <a:gd name="connsiteY4" fmla="*/ 1691389 h 1732539"/>
                <a:gd name="connsiteX5" fmla="*/ 57638 w 1743173"/>
                <a:gd name="connsiteY5" fmla="*/ 1214303 h 1732539"/>
                <a:gd name="connsiteX6" fmla="*/ 298859 w 1743173"/>
                <a:gd name="connsiteY6" fmla="*/ 551001 h 1732539"/>
                <a:gd name="connsiteX7" fmla="*/ 342979 w 1743173"/>
                <a:gd name="connsiteY7" fmla="*/ 502512 h 1732539"/>
                <a:gd name="connsiteX8" fmla="*/ 531926 w 1743173"/>
                <a:gd name="connsiteY8" fmla="*/ 309513 h 1732539"/>
                <a:gd name="connsiteX9" fmla="*/ 548558 w 1743173"/>
                <a:gd name="connsiteY9" fmla="*/ 293101 h 1732539"/>
                <a:gd name="connsiteX10" fmla="*/ 1263625 w 1743173"/>
                <a:gd name="connsiteY10" fmla="*/ 54919 h 1732539"/>
                <a:gd name="connsiteX11" fmla="*/ 1743173 w 1743173"/>
                <a:gd name="connsiteY11" fmla="*/ 1234415 h 1732539"/>
                <a:gd name="connsiteX12" fmla="*/ 1674841 w 1743173"/>
                <a:gd name="connsiteY12" fmla="*/ 1171196 h 1732539"/>
                <a:gd name="connsiteX13" fmla="*/ 1183656 w 1743173"/>
                <a:gd name="connsiteY13" fmla="*/ 970188 h 1732539"/>
                <a:gd name="connsiteX14" fmla="*/ 531926 w 1743173"/>
                <a:gd name="connsiteY14" fmla="*/ 309513 h 1732539"/>
                <a:gd name="connsiteX0" fmla="*/ 342979 w 1767842"/>
                <a:gd name="connsiteY0" fmla="*/ 502512 h 1732539"/>
                <a:gd name="connsiteX1" fmla="*/ 357912 w 1767842"/>
                <a:gd name="connsiteY1" fmla="*/ 517518 h 1732539"/>
                <a:gd name="connsiteX2" fmla="*/ 1003488 w 1767842"/>
                <a:gd name="connsiteY2" fmla="*/ 1166189 h 1732539"/>
                <a:gd name="connsiteX3" fmla="*/ 1207945 w 1767842"/>
                <a:gd name="connsiteY3" fmla="*/ 1631520 h 1732539"/>
                <a:gd name="connsiteX4" fmla="*/ 1288808 w 1767842"/>
                <a:gd name="connsiteY4" fmla="*/ 1691389 h 1732539"/>
                <a:gd name="connsiteX5" fmla="*/ 57638 w 1767842"/>
                <a:gd name="connsiteY5" fmla="*/ 1214303 h 1732539"/>
                <a:gd name="connsiteX6" fmla="*/ 298859 w 1767842"/>
                <a:gd name="connsiteY6" fmla="*/ 551001 h 1732539"/>
                <a:gd name="connsiteX7" fmla="*/ 342979 w 1767842"/>
                <a:gd name="connsiteY7" fmla="*/ 502512 h 1732539"/>
                <a:gd name="connsiteX8" fmla="*/ 531926 w 1767842"/>
                <a:gd name="connsiteY8" fmla="*/ 309513 h 1732539"/>
                <a:gd name="connsiteX9" fmla="*/ 548558 w 1767842"/>
                <a:gd name="connsiteY9" fmla="*/ 293101 h 1732539"/>
                <a:gd name="connsiteX10" fmla="*/ 1263625 w 1767842"/>
                <a:gd name="connsiteY10" fmla="*/ 54919 h 1732539"/>
                <a:gd name="connsiteX11" fmla="*/ 1743173 w 1767842"/>
                <a:gd name="connsiteY11" fmla="*/ 1234415 h 1732539"/>
                <a:gd name="connsiteX12" fmla="*/ 1674841 w 1767842"/>
                <a:gd name="connsiteY12" fmla="*/ 1171196 h 1732539"/>
                <a:gd name="connsiteX13" fmla="*/ 1183656 w 1767842"/>
                <a:gd name="connsiteY13" fmla="*/ 970188 h 1732539"/>
                <a:gd name="connsiteX14" fmla="*/ 531926 w 1767842"/>
                <a:gd name="connsiteY14" fmla="*/ 309513 h 1732539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7945 w 1767842"/>
                <a:gd name="connsiteY3" fmla="*/ 1631520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744930"/>
                <a:gd name="connsiteX1" fmla="*/ 357912 w 1767842"/>
                <a:gd name="connsiteY1" fmla="*/ 517518 h 1744930"/>
                <a:gd name="connsiteX2" fmla="*/ 1003488 w 1767842"/>
                <a:gd name="connsiteY2" fmla="*/ 1166189 h 1744930"/>
                <a:gd name="connsiteX3" fmla="*/ 1203455 w 1767842"/>
                <a:gd name="connsiteY3" fmla="*/ 1613559 h 1744930"/>
                <a:gd name="connsiteX4" fmla="*/ 1288808 w 1767842"/>
                <a:gd name="connsiteY4" fmla="*/ 1691389 h 1744930"/>
                <a:gd name="connsiteX5" fmla="*/ 57638 w 1767842"/>
                <a:gd name="connsiteY5" fmla="*/ 1214303 h 1744930"/>
                <a:gd name="connsiteX6" fmla="*/ 298859 w 1767842"/>
                <a:gd name="connsiteY6" fmla="*/ 551001 h 1744930"/>
                <a:gd name="connsiteX7" fmla="*/ 342979 w 1767842"/>
                <a:gd name="connsiteY7" fmla="*/ 502512 h 1744930"/>
                <a:gd name="connsiteX8" fmla="*/ 531926 w 1767842"/>
                <a:gd name="connsiteY8" fmla="*/ 309513 h 1744930"/>
                <a:gd name="connsiteX9" fmla="*/ 548558 w 1767842"/>
                <a:gd name="connsiteY9" fmla="*/ 293101 h 1744930"/>
                <a:gd name="connsiteX10" fmla="*/ 1263625 w 1767842"/>
                <a:gd name="connsiteY10" fmla="*/ 54919 h 1744930"/>
                <a:gd name="connsiteX11" fmla="*/ 1743173 w 1767842"/>
                <a:gd name="connsiteY11" fmla="*/ 1234415 h 1744930"/>
                <a:gd name="connsiteX12" fmla="*/ 1674841 w 1767842"/>
                <a:gd name="connsiteY12" fmla="*/ 1171196 h 1744930"/>
                <a:gd name="connsiteX13" fmla="*/ 1183656 w 1767842"/>
                <a:gd name="connsiteY13" fmla="*/ 970188 h 1744930"/>
                <a:gd name="connsiteX14" fmla="*/ 531926 w 1767842"/>
                <a:gd name="connsiteY14" fmla="*/ 309513 h 1744930"/>
                <a:gd name="connsiteX0" fmla="*/ 342979 w 1767842"/>
                <a:gd name="connsiteY0" fmla="*/ 502512 h 1691549"/>
                <a:gd name="connsiteX1" fmla="*/ 357912 w 1767842"/>
                <a:gd name="connsiteY1" fmla="*/ 517518 h 1691549"/>
                <a:gd name="connsiteX2" fmla="*/ 1003488 w 1767842"/>
                <a:gd name="connsiteY2" fmla="*/ 1166189 h 1691549"/>
                <a:gd name="connsiteX3" fmla="*/ 1288808 w 1767842"/>
                <a:gd name="connsiteY3" fmla="*/ 1691389 h 1691549"/>
                <a:gd name="connsiteX4" fmla="*/ 57638 w 1767842"/>
                <a:gd name="connsiteY4" fmla="*/ 1214303 h 1691549"/>
                <a:gd name="connsiteX5" fmla="*/ 298859 w 1767842"/>
                <a:gd name="connsiteY5" fmla="*/ 551001 h 1691549"/>
                <a:gd name="connsiteX6" fmla="*/ 342979 w 1767842"/>
                <a:gd name="connsiteY6" fmla="*/ 502512 h 1691549"/>
                <a:gd name="connsiteX7" fmla="*/ 531926 w 1767842"/>
                <a:gd name="connsiteY7" fmla="*/ 309513 h 1691549"/>
                <a:gd name="connsiteX8" fmla="*/ 548558 w 1767842"/>
                <a:gd name="connsiteY8" fmla="*/ 293101 h 1691549"/>
                <a:gd name="connsiteX9" fmla="*/ 1263625 w 1767842"/>
                <a:gd name="connsiteY9" fmla="*/ 54919 h 1691549"/>
                <a:gd name="connsiteX10" fmla="*/ 1743173 w 1767842"/>
                <a:gd name="connsiteY10" fmla="*/ 1234415 h 1691549"/>
                <a:gd name="connsiteX11" fmla="*/ 1674841 w 1767842"/>
                <a:gd name="connsiteY11" fmla="*/ 1171196 h 1691549"/>
                <a:gd name="connsiteX12" fmla="*/ 1183656 w 1767842"/>
                <a:gd name="connsiteY12" fmla="*/ 970188 h 1691549"/>
                <a:gd name="connsiteX13" fmla="*/ 531926 w 1767842"/>
                <a:gd name="connsiteY13" fmla="*/ 309513 h 1691549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674841 w 1767842"/>
                <a:gd name="connsiteY11" fmla="*/ 1171196 h 1744568"/>
                <a:gd name="connsiteX12" fmla="*/ 1183656 w 1767842"/>
                <a:gd name="connsiteY12" fmla="*/ 970188 h 1744568"/>
                <a:gd name="connsiteX13" fmla="*/ 531926 w 1767842"/>
                <a:gd name="connsiteY13" fmla="*/ 309513 h 1744568"/>
                <a:gd name="connsiteX0" fmla="*/ 342979 w 1767842"/>
                <a:gd name="connsiteY0" fmla="*/ 502512 h 1744568"/>
                <a:gd name="connsiteX1" fmla="*/ 357912 w 1767842"/>
                <a:gd name="connsiteY1" fmla="*/ 517518 h 1744568"/>
                <a:gd name="connsiteX2" fmla="*/ 1003488 w 1767842"/>
                <a:gd name="connsiteY2" fmla="*/ 1166189 h 1744568"/>
                <a:gd name="connsiteX3" fmla="*/ 1288808 w 1767842"/>
                <a:gd name="connsiteY3" fmla="*/ 1691389 h 1744568"/>
                <a:gd name="connsiteX4" fmla="*/ 57638 w 1767842"/>
                <a:gd name="connsiteY4" fmla="*/ 1214303 h 1744568"/>
                <a:gd name="connsiteX5" fmla="*/ 298859 w 1767842"/>
                <a:gd name="connsiteY5" fmla="*/ 551001 h 1744568"/>
                <a:gd name="connsiteX6" fmla="*/ 342979 w 1767842"/>
                <a:gd name="connsiteY6" fmla="*/ 502512 h 1744568"/>
                <a:gd name="connsiteX7" fmla="*/ 531926 w 1767842"/>
                <a:gd name="connsiteY7" fmla="*/ 309513 h 1744568"/>
                <a:gd name="connsiteX8" fmla="*/ 548558 w 1767842"/>
                <a:gd name="connsiteY8" fmla="*/ 293101 h 1744568"/>
                <a:gd name="connsiteX9" fmla="*/ 1263625 w 1767842"/>
                <a:gd name="connsiteY9" fmla="*/ 54919 h 1744568"/>
                <a:gd name="connsiteX10" fmla="*/ 1743173 w 1767842"/>
                <a:gd name="connsiteY10" fmla="*/ 1234415 h 1744568"/>
                <a:gd name="connsiteX11" fmla="*/ 1183656 w 1767842"/>
                <a:gd name="connsiteY11" fmla="*/ 970188 h 1744568"/>
                <a:gd name="connsiteX12" fmla="*/ 531926 w 1767842"/>
                <a:gd name="connsiteY12" fmla="*/ 309513 h 1744568"/>
                <a:gd name="connsiteX0" fmla="*/ 342979 w 1767842"/>
                <a:gd name="connsiteY0" fmla="*/ 502512 h 1757691"/>
                <a:gd name="connsiteX1" fmla="*/ 357912 w 1767842"/>
                <a:gd name="connsiteY1" fmla="*/ 517518 h 1757691"/>
                <a:gd name="connsiteX2" fmla="*/ 1003488 w 1767842"/>
                <a:gd name="connsiteY2" fmla="*/ 1166189 h 1757691"/>
                <a:gd name="connsiteX3" fmla="*/ 1288808 w 1767842"/>
                <a:gd name="connsiteY3" fmla="*/ 1691389 h 1757691"/>
                <a:gd name="connsiteX4" fmla="*/ 57638 w 1767842"/>
                <a:gd name="connsiteY4" fmla="*/ 1214303 h 1757691"/>
                <a:gd name="connsiteX5" fmla="*/ 298859 w 1767842"/>
                <a:gd name="connsiteY5" fmla="*/ 551001 h 1757691"/>
                <a:gd name="connsiteX6" fmla="*/ 342979 w 1767842"/>
                <a:gd name="connsiteY6" fmla="*/ 502512 h 1757691"/>
                <a:gd name="connsiteX7" fmla="*/ 531926 w 1767842"/>
                <a:gd name="connsiteY7" fmla="*/ 309513 h 1757691"/>
                <a:gd name="connsiteX8" fmla="*/ 548558 w 1767842"/>
                <a:gd name="connsiteY8" fmla="*/ 293101 h 1757691"/>
                <a:gd name="connsiteX9" fmla="*/ 1263625 w 1767842"/>
                <a:gd name="connsiteY9" fmla="*/ 54919 h 1757691"/>
                <a:gd name="connsiteX10" fmla="*/ 1743173 w 1767842"/>
                <a:gd name="connsiteY10" fmla="*/ 1234415 h 1757691"/>
                <a:gd name="connsiteX11" fmla="*/ 1183656 w 1767842"/>
                <a:gd name="connsiteY11" fmla="*/ 970188 h 1757691"/>
                <a:gd name="connsiteX12" fmla="*/ 531926 w 1767842"/>
                <a:gd name="connsiteY12" fmla="*/ 309513 h 1757691"/>
                <a:gd name="connsiteX0" fmla="*/ 342979 w 1785302"/>
                <a:gd name="connsiteY0" fmla="*/ 502512 h 1757691"/>
                <a:gd name="connsiteX1" fmla="*/ 357912 w 1785302"/>
                <a:gd name="connsiteY1" fmla="*/ 517518 h 1757691"/>
                <a:gd name="connsiteX2" fmla="*/ 1003488 w 1785302"/>
                <a:gd name="connsiteY2" fmla="*/ 1166189 h 1757691"/>
                <a:gd name="connsiteX3" fmla="*/ 1288808 w 1785302"/>
                <a:gd name="connsiteY3" fmla="*/ 1691389 h 1757691"/>
                <a:gd name="connsiteX4" fmla="*/ 57638 w 1785302"/>
                <a:gd name="connsiteY4" fmla="*/ 1214303 h 1757691"/>
                <a:gd name="connsiteX5" fmla="*/ 298859 w 1785302"/>
                <a:gd name="connsiteY5" fmla="*/ 551001 h 1757691"/>
                <a:gd name="connsiteX6" fmla="*/ 342979 w 1785302"/>
                <a:gd name="connsiteY6" fmla="*/ 502512 h 1757691"/>
                <a:gd name="connsiteX7" fmla="*/ 531926 w 1785302"/>
                <a:gd name="connsiteY7" fmla="*/ 309513 h 1757691"/>
                <a:gd name="connsiteX8" fmla="*/ 548558 w 1785302"/>
                <a:gd name="connsiteY8" fmla="*/ 293101 h 1757691"/>
                <a:gd name="connsiteX9" fmla="*/ 1263625 w 1785302"/>
                <a:gd name="connsiteY9" fmla="*/ 54919 h 1757691"/>
                <a:gd name="connsiteX10" fmla="*/ 1743173 w 1785302"/>
                <a:gd name="connsiteY10" fmla="*/ 1234415 h 1757691"/>
                <a:gd name="connsiteX11" fmla="*/ 1183656 w 1785302"/>
                <a:gd name="connsiteY11" fmla="*/ 970188 h 1757691"/>
                <a:gd name="connsiteX12" fmla="*/ 531926 w 1785302"/>
                <a:gd name="connsiteY12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531926 w 1785302"/>
                <a:gd name="connsiteY6" fmla="*/ 309513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11" fmla="*/ 531926 w 1785302"/>
                <a:gd name="connsiteY11" fmla="*/ 309513 h 1757691"/>
                <a:gd name="connsiteX0" fmla="*/ 342979 w 1785302"/>
                <a:gd name="connsiteY0" fmla="*/ 502512 h 1757691"/>
                <a:gd name="connsiteX1" fmla="*/ 1003488 w 1785302"/>
                <a:gd name="connsiteY1" fmla="*/ 1166189 h 1757691"/>
                <a:gd name="connsiteX2" fmla="*/ 1288808 w 1785302"/>
                <a:gd name="connsiteY2" fmla="*/ 1691389 h 1757691"/>
                <a:gd name="connsiteX3" fmla="*/ 57638 w 1785302"/>
                <a:gd name="connsiteY3" fmla="*/ 1214303 h 1757691"/>
                <a:gd name="connsiteX4" fmla="*/ 298859 w 1785302"/>
                <a:gd name="connsiteY4" fmla="*/ 551001 h 1757691"/>
                <a:gd name="connsiteX5" fmla="*/ 342979 w 1785302"/>
                <a:gd name="connsiteY5" fmla="*/ 502512 h 1757691"/>
                <a:gd name="connsiteX6" fmla="*/ 1183656 w 1785302"/>
                <a:gd name="connsiteY6" fmla="*/ 970188 h 1757691"/>
                <a:gd name="connsiteX7" fmla="*/ 548558 w 1785302"/>
                <a:gd name="connsiteY7" fmla="*/ 293101 h 1757691"/>
                <a:gd name="connsiteX8" fmla="*/ 1263625 w 1785302"/>
                <a:gd name="connsiteY8" fmla="*/ 54919 h 1757691"/>
                <a:gd name="connsiteX9" fmla="*/ 1743173 w 1785302"/>
                <a:gd name="connsiteY9" fmla="*/ 1234415 h 1757691"/>
                <a:gd name="connsiteX10" fmla="*/ 1183656 w 1785302"/>
                <a:gd name="connsiteY10" fmla="*/ 970188 h 1757691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42979 w 1786085"/>
                <a:gd name="connsiteY0" fmla="*/ 488696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42979 w 1786085"/>
                <a:gd name="connsiteY5" fmla="*/ 488696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  <a:gd name="connsiteX0" fmla="*/ 385582 w 1786085"/>
                <a:gd name="connsiteY0" fmla="*/ 440769 h 1743875"/>
                <a:gd name="connsiteX1" fmla="*/ 1003488 w 1786085"/>
                <a:gd name="connsiteY1" fmla="*/ 1152373 h 1743875"/>
                <a:gd name="connsiteX2" fmla="*/ 1288808 w 1786085"/>
                <a:gd name="connsiteY2" fmla="*/ 1677573 h 1743875"/>
                <a:gd name="connsiteX3" fmla="*/ 57638 w 1786085"/>
                <a:gd name="connsiteY3" fmla="*/ 1200487 h 1743875"/>
                <a:gd name="connsiteX4" fmla="*/ 298859 w 1786085"/>
                <a:gd name="connsiteY4" fmla="*/ 537185 h 1743875"/>
                <a:gd name="connsiteX5" fmla="*/ 385582 w 1786085"/>
                <a:gd name="connsiteY5" fmla="*/ 440769 h 1743875"/>
                <a:gd name="connsiteX6" fmla="*/ 1183656 w 1786085"/>
                <a:gd name="connsiteY6" fmla="*/ 956372 h 1743875"/>
                <a:gd name="connsiteX7" fmla="*/ 476666 w 1786085"/>
                <a:gd name="connsiteY7" fmla="*/ 351178 h 1743875"/>
                <a:gd name="connsiteX8" fmla="*/ 1263625 w 1786085"/>
                <a:gd name="connsiteY8" fmla="*/ 41103 h 1743875"/>
                <a:gd name="connsiteX9" fmla="*/ 1743173 w 1786085"/>
                <a:gd name="connsiteY9" fmla="*/ 1220599 h 1743875"/>
                <a:gd name="connsiteX10" fmla="*/ 1183656 w 1786085"/>
                <a:gd name="connsiteY10" fmla="*/ 956372 h 17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6085" h="1743875">
                  <a:moveTo>
                    <a:pt x="385582" y="440769"/>
                  </a:moveTo>
                  <a:lnTo>
                    <a:pt x="1003488" y="1152373"/>
                  </a:lnTo>
                  <a:cubicBezTo>
                    <a:pt x="1141799" y="1398532"/>
                    <a:pt x="1150101" y="1406881"/>
                    <a:pt x="1288808" y="1677573"/>
                  </a:cubicBezTo>
                  <a:cubicBezTo>
                    <a:pt x="644898" y="1930768"/>
                    <a:pt x="222629" y="1390552"/>
                    <a:pt x="57638" y="1200487"/>
                  </a:cubicBezTo>
                  <a:cubicBezTo>
                    <a:pt x="-107353" y="1010422"/>
                    <a:pt x="116042" y="748727"/>
                    <a:pt x="298859" y="537185"/>
                  </a:cubicBezTo>
                  <a:lnTo>
                    <a:pt x="385582" y="440769"/>
                  </a:lnTo>
                  <a:close/>
                  <a:moveTo>
                    <a:pt x="1183656" y="956372"/>
                  </a:moveTo>
                  <a:cubicBezTo>
                    <a:pt x="984554" y="799486"/>
                    <a:pt x="583159" y="437158"/>
                    <a:pt x="476666" y="351178"/>
                  </a:cubicBezTo>
                  <a:cubicBezTo>
                    <a:pt x="662049" y="166760"/>
                    <a:pt x="1052541" y="-103800"/>
                    <a:pt x="1263625" y="41103"/>
                  </a:cubicBezTo>
                  <a:cubicBezTo>
                    <a:pt x="1474709" y="186006"/>
                    <a:pt x="1926780" y="698748"/>
                    <a:pt x="1743173" y="1220599"/>
                  </a:cubicBezTo>
                  <a:lnTo>
                    <a:pt x="1183656" y="956372"/>
                  </a:ln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6" name="모서리가 둥근 직사각형 2"/>
            <p:cNvSpPr/>
            <p:nvPr/>
          </p:nvSpPr>
          <p:spPr>
            <a:xfrm rot="2700000">
              <a:off x="3782695" y="1539240"/>
              <a:ext cx="46990" cy="46355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59871 w 1778460"/>
                <a:gd name="connsiteY0" fmla="*/ 1214071 h 1482904"/>
                <a:gd name="connsiteX1" fmla="*/ 473450 w 1778460"/>
                <a:gd name="connsiteY1" fmla="*/ 369189 h 1482904"/>
                <a:gd name="connsiteX2" fmla="*/ 1265858 w 1778460"/>
                <a:gd name="connsiteY2" fmla="*/ 54687 h 1482904"/>
                <a:gd name="connsiteX3" fmla="*/ 1778460 w 1778460"/>
                <a:gd name="connsiteY3" fmla="*/ 1406249 h 1482904"/>
                <a:gd name="connsiteX4" fmla="*/ 59871 w 1778460"/>
                <a:gd name="connsiteY4" fmla="*/ 1214071 h 1482904"/>
                <a:gd name="connsiteX0" fmla="*/ 59871 w 1836075"/>
                <a:gd name="connsiteY0" fmla="*/ 1214071 h 1482904"/>
                <a:gd name="connsiteX1" fmla="*/ 473450 w 1836075"/>
                <a:gd name="connsiteY1" fmla="*/ 369189 h 1482904"/>
                <a:gd name="connsiteX2" fmla="*/ 1265858 w 1836075"/>
                <a:gd name="connsiteY2" fmla="*/ 54687 h 1482904"/>
                <a:gd name="connsiteX3" fmla="*/ 1778460 w 1836075"/>
                <a:gd name="connsiteY3" fmla="*/ 1406249 h 1482904"/>
                <a:gd name="connsiteX4" fmla="*/ 59871 w 1836075"/>
                <a:gd name="connsiteY4" fmla="*/ 1214071 h 1482904"/>
                <a:gd name="connsiteX0" fmla="*/ 41902 w 1541201"/>
                <a:gd name="connsiteY0" fmla="*/ 1209615 h 1451559"/>
                <a:gd name="connsiteX1" fmla="*/ 455481 w 1541201"/>
                <a:gd name="connsiteY1" fmla="*/ 364733 h 1451559"/>
                <a:gd name="connsiteX2" fmla="*/ 1247889 w 1541201"/>
                <a:gd name="connsiteY2" fmla="*/ 50231 h 1451559"/>
                <a:gd name="connsiteX3" fmla="*/ 1466734 w 1541201"/>
                <a:gd name="connsiteY3" fmla="*/ 1369157 h 1451559"/>
                <a:gd name="connsiteX4" fmla="*/ 41902 w 1541201"/>
                <a:gd name="connsiteY4" fmla="*/ 1209615 h 1451559"/>
                <a:gd name="connsiteX0" fmla="*/ 41902 w 1719928"/>
                <a:gd name="connsiteY0" fmla="*/ 1209615 h 1632467"/>
                <a:gd name="connsiteX1" fmla="*/ 455481 w 1719928"/>
                <a:gd name="connsiteY1" fmla="*/ 364733 h 1632467"/>
                <a:gd name="connsiteX2" fmla="*/ 1247889 w 1719928"/>
                <a:gd name="connsiteY2" fmla="*/ 50231 h 1632467"/>
                <a:gd name="connsiteX3" fmla="*/ 1466734 w 1719928"/>
                <a:gd name="connsiteY3" fmla="*/ 1369157 h 1632467"/>
                <a:gd name="connsiteX4" fmla="*/ 41902 w 1719928"/>
                <a:gd name="connsiteY4" fmla="*/ 1209615 h 1632467"/>
                <a:gd name="connsiteX0" fmla="*/ 41902 w 1669509"/>
                <a:gd name="connsiteY0" fmla="*/ 1209615 h 1596237"/>
                <a:gd name="connsiteX1" fmla="*/ 455481 w 1669509"/>
                <a:gd name="connsiteY1" fmla="*/ 364733 h 1596237"/>
                <a:gd name="connsiteX2" fmla="*/ 1247889 w 1669509"/>
                <a:gd name="connsiteY2" fmla="*/ 50231 h 1596237"/>
                <a:gd name="connsiteX3" fmla="*/ 1466734 w 1669509"/>
                <a:gd name="connsiteY3" fmla="*/ 1369157 h 1596237"/>
                <a:gd name="connsiteX4" fmla="*/ 41902 w 1669509"/>
                <a:gd name="connsiteY4" fmla="*/ 1209615 h 1596237"/>
                <a:gd name="connsiteX0" fmla="*/ 41902 w 1633599"/>
                <a:gd name="connsiteY0" fmla="*/ 1209615 h 1588997"/>
                <a:gd name="connsiteX1" fmla="*/ 455481 w 1633599"/>
                <a:gd name="connsiteY1" fmla="*/ 364733 h 1588997"/>
                <a:gd name="connsiteX2" fmla="*/ 1247889 w 1633599"/>
                <a:gd name="connsiteY2" fmla="*/ 50231 h 1588997"/>
                <a:gd name="connsiteX3" fmla="*/ 1466734 w 1633599"/>
                <a:gd name="connsiteY3" fmla="*/ 1369157 h 1588997"/>
                <a:gd name="connsiteX4" fmla="*/ 41902 w 1633599"/>
                <a:gd name="connsiteY4" fmla="*/ 1209615 h 1588997"/>
                <a:gd name="connsiteX0" fmla="*/ 41902 w 1662319"/>
                <a:gd name="connsiteY0" fmla="*/ 1209615 h 1574510"/>
                <a:gd name="connsiteX1" fmla="*/ 455481 w 1662319"/>
                <a:gd name="connsiteY1" fmla="*/ 364733 h 1574510"/>
                <a:gd name="connsiteX2" fmla="*/ 1247889 w 1662319"/>
                <a:gd name="connsiteY2" fmla="*/ 50231 h 1574510"/>
                <a:gd name="connsiteX3" fmla="*/ 1466734 w 1662319"/>
                <a:gd name="connsiteY3" fmla="*/ 1369157 h 1574510"/>
                <a:gd name="connsiteX4" fmla="*/ 41902 w 1662319"/>
                <a:gd name="connsiteY4" fmla="*/ 1209615 h 1574510"/>
                <a:gd name="connsiteX0" fmla="*/ 41902 w 1612111"/>
                <a:gd name="connsiteY0" fmla="*/ 1209615 h 1538295"/>
                <a:gd name="connsiteX1" fmla="*/ 455481 w 1612111"/>
                <a:gd name="connsiteY1" fmla="*/ 364733 h 1538295"/>
                <a:gd name="connsiteX2" fmla="*/ 1247889 w 1612111"/>
                <a:gd name="connsiteY2" fmla="*/ 50231 h 1538295"/>
                <a:gd name="connsiteX3" fmla="*/ 1466734 w 1612111"/>
                <a:gd name="connsiteY3" fmla="*/ 1369157 h 1538295"/>
                <a:gd name="connsiteX4" fmla="*/ 41902 w 1612111"/>
                <a:gd name="connsiteY4" fmla="*/ 1209615 h 1538295"/>
                <a:gd name="connsiteX0" fmla="*/ 41902 w 1669501"/>
                <a:gd name="connsiteY0" fmla="*/ 1209615 h 1596230"/>
                <a:gd name="connsiteX1" fmla="*/ 455481 w 1669501"/>
                <a:gd name="connsiteY1" fmla="*/ 364733 h 1596230"/>
                <a:gd name="connsiteX2" fmla="*/ 1247889 w 1669501"/>
                <a:gd name="connsiteY2" fmla="*/ 50231 h 1596230"/>
                <a:gd name="connsiteX3" fmla="*/ 1466734 w 1669501"/>
                <a:gd name="connsiteY3" fmla="*/ 1369157 h 1596230"/>
                <a:gd name="connsiteX4" fmla="*/ 41902 w 1669501"/>
                <a:gd name="connsiteY4" fmla="*/ 1209615 h 159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9501" h="1596230">
                  <a:moveTo>
                    <a:pt x="41902" y="1209615"/>
                  </a:moveTo>
                  <a:cubicBezTo>
                    <a:pt x="-126640" y="1042211"/>
                    <a:pt x="254483" y="557964"/>
                    <a:pt x="455481" y="364733"/>
                  </a:cubicBezTo>
                  <a:cubicBezTo>
                    <a:pt x="656479" y="171502"/>
                    <a:pt x="1079347" y="-117173"/>
                    <a:pt x="1247889" y="50231"/>
                  </a:cubicBezTo>
                  <a:cubicBezTo>
                    <a:pt x="1416431" y="217635"/>
                    <a:pt x="1961480" y="849536"/>
                    <a:pt x="1466734" y="1369157"/>
                  </a:cubicBezTo>
                  <a:cubicBezTo>
                    <a:pt x="971988" y="1888778"/>
                    <a:pt x="210444" y="1377019"/>
                    <a:pt x="41902" y="120961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모서리가 둥근 직사각형 2"/>
            <p:cNvSpPr/>
            <p:nvPr/>
          </p:nvSpPr>
          <p:spPr>
            <a:xfrm rot="2700000">
              <a:off x="3587115" y="1256030"/>
              <a:ext cx="128270" cy="128905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모서리가 둥근 직사각형 2"/>
            <p:cNvSpPr/>
            <p:nvPr/>
          </p:nvSpPr>
          <p:spPr>
            <a:xfrm rot="18900000" flipH="1">
              <a:off x="3898900" y="1256665"/>
              <a:ext cx="135890" cy="137160"/>
            </a:xfrm>
            <a:custGeom>
              <a:avLst/>
              <a:gdLst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1631212 h 1957462"/>
                <a:gd name="connsiteX8" fmla="*/ 0 w 1957462"/>
                <a:gd name="connsiteY8" fmla="*/ 326250 h 1957462"/>
                <a:gd name="connsiteX0" fmla="*/ 0 w 1957462"/>
                <a:gd name="connsiteY0" fmla="*/ 326250 h 1957462"/>
                <a:gd name="connsiteX1" fmla="*/ 326250 w 1957462"/>
                <a:gd name="connsiteY1" fmla="*/ 0 h 1957462"/>
                <a:gd name="connsiteX2" fmla="*/ 1631212 w 1957462"/>
                <a:gd name="connsiteY2" fmla="*/ 0 h 1957462"/>
                <a:gd name="connsiteX3" fmla="*/ 1957462 w 1957462"/>
                <a:gd name="connsiteY3" fmla="*/ 326250 h 1957462"/>
                <a:gd name="connsiteX4" fmla="*/ 1957462 w 1957462"/>
                <a:gd name="connsiteY4" fmla="*/ 1631212 h 1957462"/>
                <a:gd name="connsiteX5" fmla="*/ 1631212 w 1957462"/>
                <a:gd name="connsiteY5" fmla="*/ 1957462 h 1957462"/>
                <a:gd name="connsiteX6" fmla="*/ 326250 w 1957462"/>
                <a:gd name="connsiteY6" fmla="*/ 1957462 h 1957462"/>
                <a:gd name="connsiteX7" fmla="*/ 0 w 1957462"/>
                <a:gd name="connsiteY7" fmla="*/ 326250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468083 w 1794333"/>
                <a:gd name="connsiteY2" fmla="*/ 0 h 1957462"/>
                <a:gd name="connsiteX3" fmla="*/ 1794333 w 1794333"/>
                <a:gd name="connsiteY3" fmla="*/ 326250 h 1957462"/>
                <a:gd name="connsiteX4" fmla="*/ 1794333 w 1794333"/>
                <a:gd name="connsiteY4" fmla="*/ 1631212 h 1957462"/>
                <a:gd name="connsiteX5" fmla="*/ 1468083 w 1794333"/>
                <a:gd name="connsiteY5" fmla="*/ 1957462 h 1957462"/>
                <a:gd name="connsiteX6" fmla="*/ 163121 w 1794333"/>
                <a:gd name="connsiteY6" fmla="*/ 1957462 h 1957462"/>
                <a:gd name="connsiteX0" fmla="*/ 163121 w 1794333"/>
                <a:gd name="connsiteY0" fmla="*/ 1957462 h 1957462"/>
                <a:gd name="connsiteX1" fmla="*/ 163121 w 1794333"/>
                <a:gd name="connsiteY1" fmla="*/ 0 h 1957462"/>
                <a:gd name="connsiteX2" fmla="*/ 1794333 w 1794333"/>
                <a:gd name="connsiteY2" fmla="*/ 326250 h 1957462"/>
                <a:gd name="connsiteX3" fmla="*/ 1794333 w 1794333"/>
                <a:gd name="connsiteY3" fmla="*/ 1631212 h 1957462"/>
                <a:gd name="connsiteX4" fmla="*/ 1468083 w 1794333"/>
                <a:gd name="connsiteY4" fmla="*/ 1957462 h 1957462"/>
                <a:gd name="connsiteX5" fmla="*/ 163121 w 1794333"/>
                <a:gd name="connsiteY5" fmla="*/ 1957462 h 1957462"/>
                <a:gd name="connsiteX0" fmla="*/ 163121 w 2048537"/>
                <a:gd name="connsiteY0" fmla="*/ 1957462 h 1957462"/>
                <a:gd name="connsiteX1" fmla="*/ 163121 w 2048537"/>
                <a:gd name="connsiteY1" fmla="*/ 0 h 1957462"/>
                <a:gd name="connsiteX2" fmla="*/ 1794333 w 2048537"/>
                <a:gd name="connsiteY2" fmla="*/ 326250 h 1957462"/>
                <a:gd name="connsiteX3" fmla="*/ 1794333 w 2048537"/>
                <a:gd name="connsiteY3" fmla="*/ 1631212 h 1957462"/>
                <a:gd name="connsiteX4" fmla="*/ 1468083 w 2048537"/>
                <a:gd name="connsiteY4" fmla="*/ 1957462 h 1957462"/>
                <a:gd name="connsiteX5" fmla="*/ 163121 w 2048537"/>
                <a:gd name="connsiteY5" fmla="*/ 1957462 h 1957462"/>
                <a:gd name="connsiteX0" fmla="*/ 297562 w 2182978"/>
                <a:gd name="connsiteY0" fmla="*/ 1962346 h 1962346"/>
                <a:gd name="connsiteX1" fmla="*/ 297562 w 2182978"/>
                <a:gd name="connsiteY1" fmla="*/ 4884 h 1962346"/>
                <a:gd name="connsiteX2" fmla="*/ 1928774 w 2182978"/>
                <a:gd name="connsiteY2" fmla="*/ 331134 h 1962346"/>
                <a:gd name="connsiteX3" fmla="*/ 1928774 w 2182978"/>
                <a:gd name="connsiteY3" fmla="*/ 1636096 h 1962346"/>
                <a:gd name="connsiteX4" fmla="*/ 1602524 w 2182978"/>
                <a:gd name="connsiteY4" fmla="*/ 1962346 h 1962346"/>
                <a:gd name="connsiteX5" fmla="*/ 297562 w 2182978"/>
                <a:gd name="connsiteY5" fmla="*/ 1962346 h 1962346"/>
                <a:gd name="connsiteX0" fmla="*/ 297562 w 2182978"/>
                <a:gd name="connsiteY0" fmla="*/ 1962346 h 2107343"/>
                <a:gd name="connsiteX1" fmla="*/ 297562 w 2182978"/>
                <a:gd name="connsiteY1" fmla="*/ 4884 h 2107343"/>
                <a:gd name="connsiteX2" fmla="*/ 1928774 w 2182978"/>
                <a:gd name="connsiteY2" fmla="*/ 331134 h 2107343"/>
                <a:gd name="connsiteX3" fmla="*/ 1928774 w 2182978"/>
                <a:gd name="connsiteY3" fmla="*/ 1636096 h 2107343"/>
                <a:gd name="connsiteX4" fmla="*/ 1602524 w 2182978"/>
                <a:gd name="connsiteY4" fmla="*/ 1962346 h 2107343"/>
                <a:gd name="connsiteX5" fmla="*/ 297562 w 2182978"/>
                <a:gd name="connsiteY5" fmla="*/ 1962346 h 2107343"/>
                <a:gd name="connsiteX0" fmla="*/ 181326 w 2072568"/>
                <a:gd name="connsiteY0" fmla="*/ 1388321 h 1999949"/>
                <a:gd name="connsiteX1" fmla="*/ 187152 w 2072568"/>
                <a:gd name="connsiteY1" fmla="*/ 42487 h 1999949"/>
                <a:gd name="connsiteX2" fmla="*/ 1818364 w 2072568"/>
                <a:gd name="connsiteY2" fmla="*/ 368737 h 1999949"/>
                <a:gd name="connsiteX3" fmla="*/ 1818364 w 2072568"/>
                <a:gd name="connsiteY3" fmla="*/ 1673699 h 1999949"/>
                <a:gd name="connsiteX4" fmla="*/ 1492114 w 2072568"/>
                <a:gd name="connsiteY4" fmla="*/ 1999949 h 1999949"/>
                <a:gd name="connsiteX5" fmla="*/ 181326 w 2072568"/>
                <a:gd name="connsiteY5" fmla="*/ 1388321 h 1999949"/>
                <a:gd name="connsiteX0" fmla="*/ 141155 w 2131423"/>
                <a:gd name="connsiteY0" fmla="*/ 1431542 h 2002394"/>
                <a:gd name="connsiteX1" fmla="*/ 246007 w 2131423"/>
                <a:gd name="connsiteY1" fmla="*/ 44932 h 2002394"/>
                <a:gd name="connsiteX2" fmla="*/ 1877219 w 2131423"/>
                <a:gd name="connsiteY2" fmla="*/ 371182 h 2002394"/>
                <a:gd name="connsiteX3" fmla="*/ 1877219 w 2131423"/>
                <a:gd name="connsiteY3" fmla="*/ 1676144 h 2002394"/>
                <a:gd name="connsiteX4" fmla="*/ 1550969 w 2131423"/>
                <a:gd name="connsiteY4" fmla="*/ 2002394 h 2002394"/>
                <a:gd name="connsiteX5" fmla="*/ 141155 w 2131423"/>
                <a:gd name="connsiteY5" fmla="*/ 1431542 h 2002394"/>
                <a:gd name="connsiteX0" fmla="*/ 8774 w 1823842"/>
                <a:gd name="connsiteY0" fmla="*/ 1072214 h 1643066"/>
                <a:gd name="connsiteX1" fmla="*/ 865055 w 1823842"/>
                <a:gd name="connsiteY1" fmla="*/ 693334 h 1643066"/>
                <a:gd name="connsiteX2" fmla="*/ 1744838 w 1823842"/>
                <a:gd name="connsiteY2" fmla="*/ 11854 h 1643066"/>
                <a:gd name="connsiteX3" fmla="*/ 1744838 w 1823842"/>
                <a:gd name="connsiteY3" fmla="*/ 1316816 h 1643066"/>
                <a:gd name="connsiteX4" fmla="*/ 1418588 w 1823842"/>
                <a:gd name="connsiteY4" fmla="*/ 1643066 h 1643066"/>
                <a:gd name="connsiteX5" fmla="*/ 8774 w 1823842"/>
                <a:gd name="connsiteY5" fmla="*/ 1072214 h 1643066"/>
                <a:gd name="connsiteX0" fmla="*/ 45633 w 1891618"/>
                <a:gd name="connsiteY0" fmla="*/ 1116669 h 1687521"/>
                <a:gd name="connsiteX1" fmla="*/ 476687 w 1891618"/>
                <a:gd name="connsiteY1" fmla="*/ 324211 h 1687521"/>
                <a:gd name="connsiteX2" fmla="*/ 1781697 w 1891618"/>
                <a:gd name="connsiteY2" fmla="*/ 56309 h 1687521"/>
                <a:gd name="connsiteX3" fmla="*/ 1781697 w 1891618"/>
                <a:gd name="connsiteY3" fmla="*/ 1361271 h 1687521"/>
                <a:gd name="connsiteX4" fmla="*/ 1455447 w 1891618"/>
                <a:gd name="connsiteY4" fmla="*/ 1687521 h 1687521"/>
                <a:gd name="connsiteX5" fmla="*/ 45633 w 1891618"/>
                <a:gd name="connsiteY5" fmla="*/ 1116669 h 1687521"/>
                <a:gd name="connsiteX0" fmla="*/ 39551 w 1885536"/>
                <a:gd name="connsiteY0" fmla="*/ 1117385 h 1688237"/>
                <a:gd name="connsiteX1" fmla="*/ 470605 w 1885536"/>
                <a:gd name="connsiteY1" fmla="*/ 324927 h 1688237"/>
                <a:gd name="connsiteX2" fmla="*/ 1775615 w 1885536"/>
                <a:gd name="connsiteY2" fmla="*/ 57025 h 1688237"/>
                <a:gd name="connsiteX3" fmla="*/ 1775615 w 1885536"/>
                <a:gd name="connsiteY3" fmla="*/ 1361987 h 1688237"/>
                <a:gd name="connsiteX4" fmla="*/ 1449365 w 1885536"/>
                <a:gd name="connsiteY4" fmla="*/ 1688237 h 1688237"/>
                <a:gd name="connsiteX5" fmla="*/ 39551 w 1885536"/>
                <a:gd name="connsiteY5" fmla="*/ 1117385 h 1688237"/>
                <a:gd name="connsiteX0" fmla="*/ 37020 w 1777054"/>
                <a:gd name="connsiteY0" fmla="*/ 837838 h 1408690"/>
                <a:gd name="connsiteX1" fmla="*/ 468074 w 1777054"/>
                <a:gd name="connsiteY1" fmla="*/ 45380 h 1408690"/>
                <a:gd name="connsiteX2" fmla="*/ 1091555 w 1777054"/>
                <a:gd name="connsiteY2" fmla="*/ 202705 h 1408690"/>
                <a:gd name="connsiteX3" fmla="*/ 1773084 w 1777054"/>
                <a:gd name="connsiteY3" fmla="*/ 1082440 h 1408690"/>
                <a:gd name="connsiteX4" fmla="*/ 1446834 w 1777054"/>
                <a:gd name="connsiteY4" fmla="*/ 1408690 h 1408690"/>
                <a:gd name="connsiteX5" fmla="*/ 37020 w 1777054"/>
                <a:gd name="connsiteY5" fmla="*/ 837838 h 1408690"/>
                <a:gd name="connsiteX0" fmla="*/ 38872 w 1780602"/>
                <a:gd name="connsiteY0" fmla="*/ 1147905 h 1718757"/>
                <a:gd name="connsiteX1" fmla="*/ 469926 w 1780602"/>
                <a:gd name="connsiteY1" fmla="*/ 355447 h 1718757"/>
                <a:gd name="connsiteX2" fmla="*/ 1262333 w 1780602"/>
                <a:gd name="connsiteY2" fmla="*/ 52595 h 1718757"/>
                <a:gd name="connsiteX3" fmla="*/ 1774936 w 1780602"/>
                <a:gd name="connsiteY3" fmla="*/ 1392507 h 1718757"/>
                <a:gd name="connsiteX4" fmla="*/ 1448686 w 1780602"/>
                <a:gd name="connsiteY4" fmla="*/ 1718757 h 1718757"/>
                <a:gd name="connsiteX5" fmla="*/ 38872 w 1780602"/>
                <a:gd name="connsiteY5" fmla="*/ 1147905 h 1718757"/>
                <a:gd name="connsiteX0" fmla="*/ 40760 w 1753365"/>
                <a:gd name="connsiteY0" fmla="*/ 1213151 h 1719928"/>
                <a:gd name="connsiteX1" fmla="*/ 442689 w 1753365"/>
                <a:gd name="connsiteY1" fmla="*/ 356618 h 1719928"/>
                <a:gd name="connsiteX2" fmla="*/ 1235096 w 1753365"/>
                <a:gd name="connsiteY2" fmla="*/ 53766 h 1719928"/>
                <a:gd name="connsiteX3" fmla="*/ 1747699 w 1753365"/>
                <a:gd name="connsiteY3" fmla="*/ 1393678 h 1719928"/>
                <a:gd name="connsiteX4" fmla="*/ 1421449 w 1753365"/>
                <a:gd name="connsiteY4" fmla="*/ 1719928 h 1719928"/>
                <a:gd name="connsiteX5" fmla="*/ 40760 w 1753365"/>
                <a:gd name="connsiteY5" fmla="*/ 1213151 h 1719928"/>
                <a:gd name="connsiteX0" fmla="*/ 39983 w 1764238"/>
                <a:gd name="connsiteY0" fmla="*/ 1201285 h 1719713"/>
                <a:gd name="connsiteX1" fmla="*/ 453562 w 1764238"/>
                <a:gd name="connsiteY1" fmla="*/ 356403 h 1719713"/>
                <a:gd name="connsiteX2" fmla="*/ 1245969 w 1764238"/>
                <a:gd name="connsiteY2" fmla="*/ 53551 h 1719713"/>
                <a:gd name="connsiteX3" fmla="*/ 1758572 w 1764238"/>
                <a:gd name="connsiteY3" fmla="*/ 1393463 h 1719713"/>
                <a:gd name="connsiteX4" fmla="*/ 1432322 w 1764238"/>
                <a:gd name="connsiteY4" fmla="*/ 1719713 h 1719713"/>
                <a:gd name="connsiteX5" fmla="*/ 39983 w 1764238"/>
                <a:gd name="connsiteY5" fmla="*/ 1201285 h 1719713"/>
                <a:gd name="connsiteX0" fmla="*/ 39983 w 1764238"/>
                <a:gd name="connsiteY0" fmla="*/ 1211762 h 1730190"/>
                <a:gd name="connsiteX1" fmla="*/ 453562 w 1764238"/>
                <a:gd name="connsiteY1" fmla="*/ 366880 h 1730190"/>
                <a:gd name="connsiteX2" fmla="*/ 1245970 w 1764238"/>
                <a:gd name="connsiteY2" fmla="*/ 52378 h 1730190"/>
                <a:gd name="connsiteX3" fmla="*/ 1758572 w 1764238"/>
                <a:gd name="connsiteY3" fmla="*/ 1403940 h 1730190"/>
                <a:gd name="connsiteX4" fmla="*/ 1432322 w 1764238"/>
                <a:gd name="connsiteY4" fmla="*/ 1730190 h 1730190"/>
                <a:gd name="connsiteX5" fmla="*/ 39983 w 1764238"/>
                <a:gd name="connsiteY5" fmla="*/ 1211762 h 1730190"/>
                <a:gd name="connsiteX0" fmla="*/ 39983 w 1764238"/>
                <a:gd name="connsiteY0" fmla="*/ 1211762 h 1732043"/>
                <a:gd name="connsiteX1" fmla="*/ 453562 w 1764238"/>
                <a:gd name="connsiteY1" fmla="*/ 366880 h 1732043"/>
                <a:gd name="connsiteX2" fmla="*/ 1245970 w 1764238"/>
                <a:gd name="connsiteY2" fmla="*/ 52378 h 1732043"/>
                <a:gd name="connsiteX3" fmla="*/ 1758572 w 1764238"/>
                <a:gd name="connsiteY3" fmla="*/ 1403940 h 1732043"/>
                <a:gd name="connsiteX4" fmla="*/ 1432322 w 1764238"/>
                <a:gd name="connsiteY4" fmla="*/ 1730190 h 1732043"/>
                <a:gd name="connsiteX5" fmla="*/ 39983 w 1764238"/>
                <a:gd name="connsiteY5" fmla="*/ 1211762 h 1732043"/>
                <a:gd name="connsiteX0" fmla="*/ 39983 w 1758572"/>
                <a:gd name="connsiteY0" fmla="*/ 1211762 h 1732043"/>
                <a:gd name="connsiteX1" fmla="*/ 453562 w 1758572"/>
                <a:gd name="connsiteY1" fmla="*/ 366880 h 1732043"/>
                <a:gd name="connsiteX2" fmla="*/ 1245970 w 1758572"/>
                <a:gd name="connsiteY2" fmla="*/ 52378 h 1732043"/>
                <a:gd name="connsiteX3" fmla="*/ 1758572 w 1758572"/>
                <a:gd name="connsiteY3" fmla="*/ 1403940 h 1732043"/>
                <a:gd name="connsiteX4" fmla="*/ 1432322 w 1758572"/>
                <a:gd name="connsiteY4" fmla="*/ 1730190 h 1732043"/>
                <a:gd name="connsiteX5" fmla="*/ 39983 w 1758572"/>
                <a:gd name="connsiteY5" fmla="*/ 1211762 h 1732043"/>
                <a:gd name="connsiteX0" fmla="*/ 39983 w 1758572"/>
                <a:gd name="connsiteY0" fmla="*/ 1214071 h 1734352"/>
                <a:gd name="connsiteX1" fmla="*/ 453562 w 1758572"/>
                <a:gd name="connsiteY1" fmla="*/ 369189 h 1734352"/>
                <a:gd name="connsiteX2" fmla="*/ 1245970 w 1758572"/>
                <a:gd name="connsiteY2" fmla="*/ 54687 h 1734352"/>
                <a:gd name="connsiteX3" fmla="*/ 1758572 w 1758572"/>
                <a:gd name="connsiteY3" fmla="*/ 1406249 h 1734352"/>
                <a:gd name="connsiteX4" fmla="*/ 1432322 w 1758572"/>
                <a:gd name="connsiteY4" fmla="*/ 1732499 h 1734352"/>
                <a:gd name="connsiteX5" fmla="*/ 39983 w 1758572"/>
                <a:gd name="connsiteY5" fmla="*/ 1214071 h 1734352"/>
                <a:gd name="connsiteX0" fmla="*/ 39983 w 1758572"/>
                <a:gd name="connsiteY0" fmla="*/ 1279819 h 1800100"/>
                <a:gd name="connsiteX1" fmla="*/ 453562 w 1758572"/>
                <a:gd name="connsiteY1" fmla="*/ 434937 h 1800100"/>
                <a:gd name="connsiteX2" fmla="*/ 878677 w 1758572"/>
                <a:gd name="connsiteY2" fmla="*/ 101528 h 1800100"/>
                <a:gd name="connsiteX3" fmla="*/ 1245970 w 1758572"/>
                <a:gd name="connsiteY3" fmla="*/ 120435 h 1800100"/>
                <a:gd name="connsiteX4" fmla="*/ 1758572 w 1758572"/>
                <a:gd name="connsiteY4" fmla="*/ 1471997 h 1800100"/>
                <a:gd name="connsiteX5" fmla="*/ 1432322 w 1758572"/>
                <a:gd name="connsiteY5" fmla="*/ 1798247 h 1800100"/>
                <a:gd name="connsiteX6" fmla="*/ 39983 w 1758572"/>
                <a:gd name="connsiteY6" fmla="*/ 1279819 h 1800100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5853 w 1754442"/>
                <a:gd name="connsiteY0" fmla="*/ 1307093 h 1827374"/>
                <a:gd name="connsiteX1" fmla="*/ 449432 w 1754442"/>
                <a:gd name="connsiteY1" fmla="*/ 462211 h 1827374"/>
                <a:gd name="connsiteX2" fmla="*/ 864692 w 1754442"/>
                <a:gd name="connsiteY2" fmla="*/ 70799 h 1827374"/>
                <a:gd name="connsiteX3" fmla="*/ 1241840 w 1754442"/>
                <a:gd name="connsiteY3" fmla="*/ 147709 h 1827374"/>
                <a:gd name="connsiteX4" fmla="*/ 1754442 w 1754442"/>
                <a:gd name="connsiteY4" fmla="*/ 1499271 h 1827374"/>
                <a:gd name="connsiteX5" fmla="*/ 1428192 w 1754442"/>
                <a:gd name="connsiteY5" fmla="*/ 1825521 h 1827374"/>
                <a:gd name="connsiteX6" fmla="*/ 35853 w 1754442"/>
                <a:gd name="connsiteY6" fmla="*/ 1307093 h 1827374"/>
                <a:gd name="connsiteX0" fmla="*/ 38019 w 1756608"/>
                <a:gd name="connsiteY0" fmla="*/ 1307093 h 1827374"/>
                <a:gd name="connsiteX1" fmla="*/ 451598 w 1756608"/>
                <a:gd name="connsiteY1" fmla="*/ 462211 h 1827374"/>
                <a:gd name="connsiteX2" fmla="*/ 866858 w 1756608"/>
                <a:gd name="connsiteY2" fmla="*/ 70799 h 1827374"/>
                <a:gd name="connsiteX3" fmla="*/ 1244006 w 1756608"/>
                <a:gd name="connsiteY3" fmla="*/ 147709 h 1827374"/>
                <a:gd name="connsiteX4" fmla="*/ 1756608 w 1756608"/>
                <a:gd name="connsiteY4" fmla="*/ 1499271 h 1827374"/>
                <a:gd name="connsiteX5" fmla="*/ 1430358 w 1756608"/>
                <a:gd name="connsiteY5" fmla="*/ 1825521 h 1827374"/>
                <a:gd name="connsiteX6" fmla="*/ 38019 w 1756608"/>
                <a:gd name="connsiteY6" fmla="*/ 1307093 h 1827374"/>
                <a:gd name="connsiteX0" fmla="*/ 38019 w 1761921"/>
                <a:gd name="connsiteY0" fmla="*/ 1241498 h 1761779"/>
                <a:gd name="connsiteX1" fmla="*/ 451598 w 1761921"/>
                <a:gd name="connsiteY1" fmla="*/ 396616 h 1761779"/>
                <a:gd name="connsiteX2" fmla="*/ 866858 w 1761921"/>
                <a:gd name="connsiteY2" fmla="*/ 5204 h 1761779"/>
                <a:gd name="connsiteX3" fmla="*/ 1194734 w 1761921"/>
                <a:gd name="connsiteY3" fmla="*/ 546138 h 1761779"/>
                <a:gd name="connsiteX4" fmla="*/ 1756608 w 1761921"/>
                <a:gd name="connsiteY4" fmla="*/ 1433676 h 1761779"/>
                <a:gd name="connsiteX5" fmla="*/ 1430358 w 1761921"/>
                <a:gd name="connsiteY5" fmla="*/ 1759926 h 1761779"/>
                <a:gd name="connsiteX6" fmla="*/ 38019 w 1761921"/>
                <a:gd name="connsiteY6" fmla="*/ 1241498 h 1761779"/>
                <a:gd name="connsiteX0" fmla="*/ 38019 w 1761921"/>
                <a:gd name="connsiteY0" fmla="*/ 1243068 h 1763349"/>
                <a:gd name="connsiteX1" fmla="*/ 451598 w 1761921"/>
                <a:gd name="connsiteY1" fmla="*/ 398186 h 1763349"/>
                <a:gd name="connsiteX2" fmla="*/ 866858 w 1761921"/>
                <a:gd name="connsiteY2" fmla="*/ 6774 h 1763349"/>
                <a:gd name="connsiteX3" fmla="*/ 1194734 w 1761921"/>
                <a:gd name="connsiteY3" fmla="*/ 547708 h 1763349"/>
                <a:gd name="connsiteX4" fmla="*/ 1756608 w 1761921"/>
                <a:gd name="connsiteY4" fmla="*/ 1435246 h 1763349"/>
                <a:gd name="connsiteX5" fmla="*/ 1430358 w 1761921"/>
                <a:gd name="connsiteY5" fmla="*/ 1761496 h 1763349"/>
                <a:gd name="connsiteX6" fmla="*/ 38019 w 1761921"/>
                <a:gd name="connsiteY6" fmla="*/ 1243068 h 1763349"/>
                <a:gd name="connsiteX0" fmla="*/ 35963 w 1759865"/>
                <a:gd name="connsiteY0" fmla="*/ 1230744 h 1751025"/>
                <a:gd name="connsiteX1" fmla="*/ 449542 w 1759865"/>
                <a:gd name="connsiteY1" fmla="*/ 385862 h 1751025"/>
                <a:gd name="connsiteX2" fmla="*/ 875885 w 1759865"/>
                <a:gd name="connsiteY2" fmla="*/ 5324 h 1751025"/>
                <a:gd name="connsiteX3" fmla="*/ 1192678 w 1759865"/>
                <a:gd name="connsiteY3" fmla="*/ 535384 h 1751025"/>
                <a:gd name="connsiteX4" fmla="*/ 1754552 w 1759865"/>
                <a:gd name="connsiteY4" fmla="*/ 1422922 h 1751025"/>
                <a:gd name="connsiteX5" fmla="*/ 1428302 w 1759865"/>
                <a:gd name="connsiteY5" fmla="*/ 1749172 h 1751025"/>
                <a:gd name="connsiteX6" fmla="*/ 35963 w 1759865"/>
                <a:gd name="connsiteY6" fmla="*/ 1230744 h 1751025"/>
                <a:gd name="connsiteX0" fmla="*/ 39321 w 1763223"/>
                <a:gd name="connsiteY0" fmla="*/ 1230744 h 1751025"/>
                <a:gd name="connsiteX1" fmla="*/ 452900 w 1763223"/>
                <a:gd name="connsiteY1" fmla="*/ 385862 h 1751025"/>
                <a:gd name="connsiteX2" fmla="*/ 879243 w 1763223"/>
                <a:gd name="connsiteY2" fmla="*/ 5324 h 1751025"/>
                <a:gd name="connsiteX3" fmla="*/ 1196036 w 1763223"/>
                <a:gd name="connsiteY3" fmla="*/ 535384 h 1751025"/>
                <a:gd name="connsiteX4" fmla="*/ 1757910 w 1763223"/>
                <a:gd name="connsiteY4" fmla="*/ 1422922 h 1751025"/>
                <a:gd name="connsiteX5" fmla="*/ 1431660 w 1763223"/>
                <a:gd name="connsiteY5" fmla="*/ 1749172 h 1751025"/>
                <a:gd name="connsiteX6" fmla="*/ 39321 w 1763223"/>
                <a:gd name="connsiteY6" fmla="*/ 1230744 h 1751025"/>
                <a:gd name="connsiteX0" fmla="*/ 39321 w 1763223"/>
                <a:gd name="connsiteY0" fmla="*/ 1225420 h 1745701"/>
                <a:gd name="connsiteX1" fmla="*/ 452900 w 1763223"/>
                <a:gd name="connsiteY1" fmla="*/ 380538 h 1745701"/>
                <a:gd name="connsiteX2" fmla="*/ 879243 w 1763223"/>
                <a:gd name="connsiteY2" fmla="*/ 0 h 1745701"/>
                <a:gd name="connsiteX3" fmla="*/ 1196036 w 1763223"/>
                <a:gd name="connsiteY3" fmla="*/ 530060 h 1745701"/>
                <a:gd name="connsiteX4" fmla="*/ 1757910 w 1763223"/>
                <a:gd name="connsiteY4" fmla="*/ 1417598 h 1745701"/>
                <a:gd name="connsiteX5" fmla="*/ 1431660 w 1763223"/>
                <a:gd name="connsiteY5" fmla="*/ 1743848 h 1745701"/>
                <a:gd name="connsiteX6" fmla="*/ 39321 w 1763223"/>
                <a:gd name="connsiteY6" fmla="*/ 1225420 h 1745701"/>
                <a:gd name="connsiteX0" fmla="*/ 36073 w 1759975"/>
                <a:gd name="connsiteY0" fmla="*/ 1221794 h 1742075"/>
                <a:gd name="connsiteX1" fmla="*/ 449652 w 1759975"/>
                <a:gd name="connsiteY1" fmla="*/ 376912 h 1742075"/>
                <a:gd name="connsiteX2" fmla="*/ 887081 w 1759975"/>
                <a:gd name="connsiteY2" fmla="*/ -1 h 1742075"/>
                <a:gd name="connsiteX3" fmla="*/ 1192788 w 1759975"/>
                <a:gd name="connsiteY3" fmla="*/ 526434 h 1742075"/>
                <a:gd name="connsiteX4" fmla="*/ 1754662 w 1759975"/>
                <a:gd name="connsiteY4" fmla="*/ 1413972 h 1742075"/>
                <a:gd name="connsiteX5" fmla="*/ 1428412 w 1759975"/>
                <a:gd name="connsiteY5" fmla="*/ 1740222 h 1742075"/>
                <a:gd name="connsiteX6" fmla="*/ 36073 w 1759975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  <a:gd name="connsiteX0" fmla="*/ 37936 w 1761838"/>
                <a:gd name="connsiteY0" fmla="*/ 1221794 h 1742075"/>
                <a:gd name="connsiteX1" fmla="*/ 451515 w 1761838"/>
                <a:gd name="connsiteY1" fmla="*/ 376912 h 1742075"/>
                <a:gd name="connsiteX2" fmla="*/ 888944 w 1761838"/>
                <a:gd name="connsiteY2" fmla="*/ -1 h 1742075"/>
                <a:gd name="connsiteX3" fmla="*/ 1194651 w 1761838"/>
                <a:gd name="connsiteY3" fmla="*/ 526434 h 1742075"/>
                <a:gd name="connsiteX4" fmla="*/ 1756525 w 1761838"/>
                <a:gd name="connsiteY4" fmla="*/ 1413972 h 1742075"/>
                <a:gd name="connsiteX5" fmla="*/ 1430275 w 1761838"/>
                <a:gd name="connsiteY5" fmla="*/ 1740222 h 1742075"/>
                <a:gd name="connsiteX6" fmla="*/ 37936 w 1761838"/>
                <a:gd name="connsiteY6" fmla="*/ 1221794 h 174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1838" h="1742075">
                  <a:moveTo>
                    <a:pt x="37936" y="1221794"/>
                  </a:moveTo>
                  <a:cubicBezTo>
                    <a:pt x="-125191" y="994576"/>
                    <a:pt x="280117" y="551544"/>
                    <a:pt x="451515" y="376912"/>
                  </a:cubicBezTo>
                  <a:cubicBezTo>
                    <a:pt x="622913" y="202280"/>
                    <a:pt x="702678" y="129753"/>
                    <a:pt x="888944" y="-1"/>
                  </a:cubicBezTo>
                  <a:cubicBezTo>
                    <a:pt x="895373" y="244850"/>
                    <a:pt x="1050054" y="290772"/>
                    <a:pt x="1194651" y="526434"/>
                  </a:cubicBezTo>
                  <a:cubicBezTo>
                    <a:pt x="1339248" y="762096"/>
                    <a:pt x="1717254" y="1211674"/>
                    <a:pt x="1756525" y="1413972"/>
                  </a:cubicBezTo>
                  <a:cubicBezTo>
                    <a:pt x="1795796" y="1616270"/>
                    <a:pt x="1610458" y="1740222"/>
                    <a:pt x="1430275" y="1740222"/>
                  </a:cubicBezTo>
                  <a:cubicBezTo>
                    <a:pt x="814713" y="1769347"/>
                    <a:pt x="201063" y="1449012"/>
                    <a:pt x="37936" y="122179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타원 119"/>
            <p:cNvSpPr/>
            <p:nvPr/>
          </p:nvSpPr>
          <p:spPr>
            <a:xfrm>
              <a:off x="3736975" y="1445260"/>
              <a:ext cx="24765" cy="247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845560" y="1446530"/>
              <a:ext cx="24765" cy="247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2" name="직사각형 121"/>
          <p:cNvSpPr/>
          <p:nvPr/>
        </p:nvSpPr>
        <p:spPr>
          <a:xfrm>
            <a:off x="5438780" y="807722"/>
            <a:ext cx="1541145" cy="464820"/>
          </a:xfrm>
          <a:prstGeom prst="rect">
            <a:avLst/>
          </a:prstGeom>
          <a:solidFill>
            <a:srgbClr val="9E89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5533256" y="835030"/>
            <a:ext cx="1308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주요 특징</a:t>
            </a:r>
            <a:endParaRPr lang="en-US" altLang="ko-KR" sz="24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8219445" y="5444495"/>
            <a:ext cx="277495" cy="297815"/>
            <a:chOff x="8219440" y="5444490"/>
            <a:chExt cx="277495" cy="297815"/>
          </a:xfrm>
        </p:grpSpPr>
        <p:sp>
          <p:nvSpPr>
            <p:cNvPr id="125" name="모서리가 둥근 직사각형 124"/>
            <p:cNvSpPr/>
            <p:nvPr/>
          </p:nvSpPr>
          <p:spPr>
            <a:xfrm>
              <a:off x="8219440" y="5502275"/>
              <a:ext cx="92710" cy="239395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6" name="모서리가 둥근 직사각형 125"/>
            <p:cNvSpPr/>
            <p:nvPr/>
          </p:nvSpPr>
          <p:spPr>
            <a:xfrm>
              <a:off x="8311515" y="5502275"/>
              <a:ext cx="92710" cy="239395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>
            <a:xfrm>
              <a:off x="8404225" y="5502275"/>
              <a:ext cx="92710" cy="239395"/>
            </a:xfrm>
            <a:prstGeom prst="roundRect">
              <a:avLst>
                <a:gd name="adj" fmla="val 50000"/>
              </a:avLst>
            </a:pr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8" name="자유형 127"/>
            <p:cNvSpPr/>
            <p:nvPr/>
          </p:nvSpPr>
          <p:spPr>
            <a:xfrm>
              <a:off x="8219440" y="5444490"/>
              <a:ext cx="277495" cy="209550"/>
            </a:xfrm>
            <a:custGeom>
              <a:avLst/>
              <a:gdLst>
                <a:gd name="connsiteX0" fmla="*/ 695459 w 1390918"/>
                <a:gd name="connsiteY0" fmla="*/ 0 h 1442299"/>
                <a:gd name="connsiteX1" fmla="*/ 1390918 w 1390918"/>
                <a:gd name="connsiteY1" fmla="*/ 695459 h 1442299"/>
                <a:gd name="connsiteX2" fmla="*/ 1390917 w 1390918"/>
                <a:gd name="connsiteY2" fmla="*/ 1368083 h 1442299"/>
                <a:gd name="connsiteX3" fmla="*/ 1383435 w 1390918"/>
                <a:gd name="connsiteY3" fmla="*/ 1442299 h 1442299"/>
                <a:gd name="connsiteX4" fmla="*/ 7482 w 1390918"/>
                <a:gd name="connsiteY4" fmla="*/ 1442299 h 1442299"/>
                <a:gd name="connsiteX5" fmla="*/ 0 w 1390918"/>
                <a:gd name="connsiteY5" fmla="*/ 1368082 h 1442299"/>
                <a:gd name="connsiteX6" fmla="*/ 0 w 1390918"/>
                <a:gd name="connsiteY6" fmla="*/ 695459 h 1442299"/>
                <a:gd name="connsiteX7" fmla="*/ 695459 w 1390918"/>
                <a:gd name="connsiteY7" fmla="*/ 0 h 14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0918" h="1442299">
                  <a:moveTo>
                    <a:pt x="695459" y="0"/>
                  </a:moveTo>
                  <a:cubicBezTo>
                    <a:pt x="1079550" y="0"/>
                    <a:pt x="1390918" y="311368"/>
                    <a:pt x="1390918" y="695459"/>
                  </a:cubicBezTo>
                  <a:cubicBezTo>
                    <a:pt x="1390918" y="919667"/>
                    <a:pt x="1390917" y="1143875"/>
                    <a:pt x="1390917" y="1368083"/>
                  </a:cubicBezTo>
                  <a:lnTo>
                    <a:pt x="1383435" y="1442299"/>
                  </a:lnTo>
                  <a:lnTo>
                    <a:pt x="7482" y="1442299"/>
                  </a:lnTo>
                  <a:lnTo>
                    <a:pt x="0" y="1368082"/>
                  </a:lnTo>
                  <a:lnTo>
                    <a:pt x="0" y="695459"/>
                  </a:lnTo>
                  <a:cubicBezTo>
                    <a:pt x="0" y="311368"/>
                    <a:pt x="311368" y="0"/>
                    <a:pt x="695459" y="0"/>
                  </a:cubicBezTo>
                  <a:close/>
                </a:path>
              </a:pathLst>
            </a:custGeom>
            <a:solidFill>
              <a:srgbClr val="C296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29" name="자유형 128"/>
          <p:cNvSpPr/>
          <p:nvPr/>
        </p:nvSpPr>
        <p:spPr>
          <a:xfrm>
            <a:off x="8811900" y="5892167"/>
            <a:ext cx="429895" cy="442595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fld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0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87072" y="1987551"/>
            <a:ext cx="1995805" cy="2006600"/>
            <a:chOff x="687070" y="1987550"/>
            <a:chExt cx="1995805" cy="2006600"/>
          </a:xfrm>
        </p:grpSpPr>
        <p:sp>
          <p:nvSpPr>
            <p:cNvPr id="53" name="타원 52"/>
            <p:cNvSpPr/>
            <p:nvPr/>
          </p:nvSpPr>
          <p:spPr>
            <a:xfrm>
              <a:off x="687070" y="1987550"/>
              <a:ext cx="1995805" cy="2006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" name="자유형 144"/>
            <p:cNvSpPr/>
            <p:nvPr/>
          </p:nvSpPr>
          <p:spPr>
            <a:xfrm>
              <a:off x="1319530" y="2206625"/>
              <a:ext cx="1363345" cy="1787525"/>
            </a:xfrm>
            <a:custGeom>
              <a:avLst/>
              <a:gdLst>
                <a:gd name="connsiteX0" fmla="*/ 1300813 w 1797803"/>
                <a:gd name="connsiteY0" fmla="*/ 0 h 2345275"/>
                <a:gd name="connsiteX1" fmla="*/ 1318838 w 1797803"/>
                <a:gd name="connsiteY1" fmla="*/ 13479 h 2345275"/>
                <a:gd name="connsiteX2" fmla="*/ 1797803 w 1797803"/>
                <a:gd name="connsiteY2" fmla="*/ 1029102 h 2345275"/>
                <a:gd name="connsiteX3" fmla="*/ 481630 w 1797803"/>
                <a:gd name="connsiteY3" fmla="*/ 2345275 h 2345275"/>
                <a:gd name="connsiteX4" fmla="*/ 90241 w 1797803"/>
                <a:gd name="connsiteY4" fmla="*/ 2286103 h 2345275"/>
                <a:gd name="connsiteX5" fmla="*/ 0 w 1797803"/>
                <a:gd name="connsiteY5" fmla="*/ 2253074 h 234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7803" h="2345275">
                  <a:moveTo>
                    <a:pt x="1300813" y="0"/>
                  </a:moveTo>
                  <a:lnTo>
                    <a:pt x="1318838" y="13479"/>
                  </a:lnTo>
                  <a:cubicBezTo>
                    <a:pt x="1611354" y="254885"/>
                    <a:pt x="1797803" y="620220"/>
                    <a:pt x="1797803" y="1029102"/>
                  </a:cubicBezTo>
                  <a:cubicBezTo>
                    <a:pt x="1797803" y="1756004"/>
                    <a:pt x="1208532" y="2345275"/>
                    <a:pt x="481630" y="2345275"/>
                  </a:cubicBezTo>
                  <a:cubicBezTo>
                    <a:pt x="345336" y="2345275"/>
                    <a:pt x="213880" y="2324559"/>
                    <a:pt x="90241" y="2286103"/>
                  </a:cubicBezTo>
                  <a:lnTo>
                    <a:pt x="0" y="2253074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12471" y="1796418"/>
            <a:ext cx="690880" cy="611505"/>
            <a:chOff x="712470" y="1796415"/>
            <a:chExt cx="690880" cy="611505"/>
          </a:xfrm>
        </p:grpSpPr>
        <p:grpSp>
          <p:nvGrpSpPr>
            <p:cNvPr id="54" name="그룹 53"/>
            <p:cNvGrpSpPr/>
            <p:nvPr/>
          </p:nvGrpSpPr>
          <p:grpSpPr>
            <a:xfrm rot="900000">
              <a:off x="1283335" y="1959610"/>
              <a:ext cx="120650" cy="123825"/>
              <a:chOff x="1283335" y="1959610"/>
              <a:chExt cx="120650" cy="123825"/>
            </a:xfrm>
          </p:grpSpPr>
          <p:sp>
            <p:nvSpPr>
              <p:cNvPr id="70" name="모서리가 둥근 직사각형 69"/>
              <p:cNvSpPr/>
              <p:nvPr/>
            </p:nvSpPr>
            <p:spPr>
              <a:xfrm>
                <a:off x="1282065" y="1972310"/>
                <a:ext cx="39370" cy="99695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모서리가 둥근 직사각형 70"/>
              <p:cNvSpPr/>
              <p:nvPr/>
            </p:nvSpPr>
            <p:spPr>
              <a:xfrm>
                <a:off x="1320165" y="1983105"/>
                <a:ext cx="40640" cy="99695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모서리가 둥근 직사각형 71"/>
              <p:cNvSpPr/>
              <p:nvPr/>
            </p:nvSpPr>
            <p:spPr>
              <a:xfrm>
                <a:off x="1358900" y="1993265"/>
                <a:ext cx="40005" cy="100330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자유형 72"/>
              <p:cNvSpPr/>
              <p:nvPr/>
            </p:nvSpPr>
            <p:spPr>
              <a:xfrm>
                <a:off x="1287780" y="1960245"/>
                <a:ext cx="120650" cy="86995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 rot="17100000">
              <a:off x="802005" y="2286000"/>
              <a:ext cx="121285" cy="123190"/>
              <a:chOff x="802005" y="2286000"/>
              <a:chExt cx="121285" cy="123190"/>
            </a:xfrm>
          </p:grpSpPr>
          <p:sp>
            <p:nvSpPr>
              <p:cNvPr id="66" name="모서리가 둥근 직사각형 65"/>
              <p:cNvSpPr/>
              <p:nvPr/>
            </p:nvSpPr>
            <p:spPr>
              <a:xfrm>
                <a:off x="843915" y="2339340"/>
                <a:ext cx="40005" cy="99695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854075" y="2300605"/>
                <a:ext cx="40640" cy="98425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864235" y="2261870"/>
                <a:ext cx="40640" cy="98425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자유형 68"/>
              <p:cNvSpPr/>
              <p:nvPr/>
            </p:nvSpPr>
            <p:spPr>
              <a:xfrm>
                <a:off x="783590" y="2299335"/>
                <a:ext cx="121285" cy="86995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rot="19800000">
              <a:off x="712470" y="1796415"/>
              <a:ext cx="608330" cy="495300"/>
              <a:chOff x="712470" y="1796415"/>
              <a:chExt cx="608330" cy="495300"/>
            </a:xfrm>
          </p:grpSpPr>
          <p:sp>
            <p:nvSpPr>
              <p:cNvPr id="57" name="모서리가 둥근 직사각형 2"/>
              <p:cNvSpPr/>
              <p:nvPr/>
            </p:nvSpPr>
            <p:spPr>
              <a:xfrm rot="18900000" flipH="1">
                <a:off x="1028065" y="1731645"/>
                <a:ext cx="183515" cy="185420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모서리가 둥근 직사각형 2"/>
              <p:cNvSpPr/>
              <p:nvPr/>
            </p:nvSpPr>
            <p:spPr>
              <a:xfrm rot="2700000">
                <a:off x="681990" y="1931670"/>
                <a:ext cx="173990" cy="174625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모서리가 둥근 직사각형 2"/>
              <p:cNvSpPr/>
              <p:nvPr/>
            </p:nvSpPr>
            <p:spPr>
              <a:xfrm rot="2700000">
                <a:off x="766445" y="1812290"/>
                <a:ext cx="481965" cy="467995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1861 w 1750589"/>
                  <a:gd name="connsiteY0" fmla="*/ 1214071 h 1625453"/>
                  <a:gd name="connsiteX1" fmla="*/ 445440 w 1750589"/>
                  <a:gd name="connsiteY1" fmla="*/ 369189 h 1625453"/>
                  <a:gd name="connsiteX2" fmla="*/ 1237848 w 1750589"/>
                  <a:gd name="connsiteY2" fmla="*/ 54687 h 1625453"/>
                  <a:gd name="connsiteX3" fmla="*/ 1750450 w 1750589"/>
                  <a:gd name="connsiteY3" fmla="*/ 1406249 h 1625453"/>
                  <a:gd name="connsiteX4" fmla="*/ 1282761 w 1750589"/>
                  <a:gd name="connsiteY4" fmla="*/ 1622490 h 1625453"/>
                  <a:gd name="connsiteX5" fmla="*/ 31861 w 1750589"/>
                  <a:gd name="connsiteY5" fmla="*/ 1214071 h 1625453"/>
                  <a:gd name="connsiteX0" fmla="*/ 31861 w 1716931"/>
                  <a:gd name="connsiteY0" fmla="*/ 1193458 h 1604397"/>
                  <a:gd name="connsiteX1" fmla="*/ 445440 w 1716931"/>
                  <a:gd name="connsiteY1" fmla="*/ 348576 h 1604397"/>
                  <a:gd name="connsiteX2" fmla="*/ 1237848 w 1716931"/>
                  <a:gd name="connsiteY2" fmla="*/ 34074 h 1604397"/>
                  <a:gd name="connsiteX3" fmla="*/ 1716774 w 1716931"/>
                  <a:gd name="connsiteY3" fmla="*/ 1100513 h 1604397"/>
                  <a:gd name="connsiteX4" fmla="*/ 1282761 w 1716931"/>
                  <a:gd name="connsiteY4" fmla="*/ 1601877 h 1604397"/>
                  <a:gd name="connsiteX5" fmla="*/ 31861 w 1716931"/>
                  <a:gd name="connsiteY5" fmla="*/ 1193458 h 1604397"/>
                  <a:gd name="connsiteX0" fmla="*/ 24514 w 1709998"/>
                  <a:gd name="connsiteY0" fmla="*/ 1193458 h 1698096"/>
                  <a:gd name="connsiteX1" fmla="*/ 438093 w 1709998"/>
                  <a:gd name="connsiteY1" fmla="*/ 348576 h 1698096"/>
                  <a:gd name="connsiteX2" fmla="*/ 1230501 w 1709998"/>
                  <a:gd name="connsiteY2" fmla="*/ 34074 h 1698096"/>
                  <a:gd name="connsiteX3" fmla="*/ 1709427 w 1709998"/>
                  <a:gd name="connsiteY3" fmla="*/ 1100513 h 1698096"/>
                  <a:gd name="connsiteX4" fmla="*/ 1140711 w 1709998"/>
                  <a:gd name="connsiteY4" fmla="*/ 1696170 h 1698096"/>
                  <a:gd name="connsiteX5" fmla="*/ 24514 w 1709998"/>
                  <a:gd name="connsiteY5" fmla="*/ 1193458 h 1698096"/>
                  <a:gd name="connsiteX0" fmla="*/ 24514 w 1727931"/>
                  <a:gd name="connsiteY0" fmla="*/ 1194296 h 1698934"/>
                  <a:gd name="connsiteX1" fmla="*/ 438093 w 1727931"/>
                  <a:gd name="connsiteY1" fmla="*/ 349414 h 1698934"/>
                  <a:gd name="connsiteX2" fmla="*/ 1230501 w 1727931"/>
                  <a:gd name="connsiteY2" fmla="*/ 34912 h 1698934"/>
                  <a:gd name="connsiteX3" fmla="*/ 1727387 w 1727931"/>
                  <a:gd name="connsiteY3" fmla="*/ 1114821 h 1698934"/>
                  <a:gd name="connsiteX4" fmla="*/ 1140711 w 1727931"/>
                  <a:gd name="connsiteY4" fmla="*/ 1697008 h 1698934"/>
                  <a:gd name="connsiteX5" fmla="*/ 24514 w 1727931"/>
                  <a:gd name="connsiteY5" fmla="*/ 1194296 h 1698934"/>
                  <a:gd name="connsiteX0" fmla="*/ 36457 w 1739874"/>
                  <a:gd name="connsiteY0" fmla="*/ 1194296 h 1698837"/>
                  <a:gd name="connsiteX1" fmla="*/ 450036 w 1739874"/>
                  <a:gd name="connsiteY1" fmla="*/ 349414 h 1698837"/>
                  <a:gd name="connsiteX2" fmla="*/ 1242444 w 1739874"/>
                  <a:gd name="connsiteY2" fmla="*/ 34912 h 1698837"/>
                  <a:gd name="connsiteX3" fmla="*/ 1739330 w 1739874"/>
                  <a:gd name="connsiteY3" fmla="*/ 1114821 h 1698837"/>
                  <a:gd name="connsiteX4" fmla="*/ 1152654 w 1739874"/>
                  <a:gd name="connsiteY4" fmla="*/ 1697008 h 1698837"/>
                  <a:gd name="connsiteX5" fmla="*/ 36457 w 1739874"/>
                  <a:gd name="connsiteY5" fmla="*/ 1194296 h 169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874" h="1698837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자유형 59"/>
              <p:cNvSpPr/>
              <p:nvPr/>
            </p:nvSpPr>
            <p:spPr>
              <a:xfrm rot="2700000">
                <a:off x="759460" y="1809750"/>
                <a:ext cx="494665" cy="480695"/>
              </a:xfrm>
              <a:custGeom>
                <a:avLst/>
                <a:gdLst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514271 w 1745724"/>
                  <a:gd name="connsiteY8" fmla="*/ 309281 h 1729323"/>
                  <a:gd name="connsiteX9" fmla="*/ 530903 w 1745724"/>
                  <a:gd name="connsiteY9" fmla="*/ 292869 h 1729323"/>
                  <a:gd name="connsiteX10" fmla="*/ 1245970 w 1745724"/>
                  <a:gd name="connsiteY10" fmla="*/ 54687 h 1729323"/>
                  <a:gd name="connsiteX11" fmla="*/ 1741386 w 1745724"/>
                  <a:gd name="connsiteY11" fmla="*/ 1229922 h 1729323"/>
                  <a:gd name="connsiteX12" fmla="*/ 1745724 w 1745724"/>
                  <a:gd name="connsiteY12" fmla="*/ 1263369 h 1729323"/>
                  <a:gd name="connsiteX13" fmla="*/ 1697597 w 1745724"/>
                  <a:gd name="connsiteY13" fmla="*/ 1220355 h 1729323"/>
                  <a:gd name="connsiteX14" fmla="*/ 1201360 w 1745724"/>
                  <a:gd name="connsiteY14" fmla="*/ 1008682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4317 w 1745724"/>
                  <a:gd name="connsiteY15" fmla="*/ 975007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7904"/>
                  <a:gd name="connsiteX1" fmla="*/ 340257 w 1745724"/>
                  <a:gd name="connsiteY1" fmla="*/ 517286 h 1727904"/>
                  <a:gd name="connsiteX2" fmla="*/ 985833 w 1745724"/>
                  <a:gd name="connsiteY2" fmla="*/ 1165957 h 1727904"/>
                  <a:gd name="connsiteX3" fmla="*/ 1190290 w 1745724"/>
                  <a:gd name="connsiteY3" fmla="*/ 1631288 h 1727904"/>
                  <a:gd name="connsiteX4" fmla="*/ 1271153 w 1745724"/>
                  <a:gd name="connsiteY4" fmla="*/ 1691157 h 1727904"/>
                  <a:gd name="connsiteX5" fmla="*/ 1202452 w 1745724"/>
                  <a:gd name="connsiteY5" fmla="*/ 1727904 h 1727904"/>
                  <a:gd name="connsiteX6" fmla="*/ 39983 w 1745724"/>
                  <a:gd name="connsiteY6" fmla="*/ 1214071 h 1727904"/>
                  <a:gd name="connsiteX7" fmla="*/ 281204 w 1745724"/>
                  <a:gd name="connsiteY7" fmla="*/ 550769 h 1727904"/>
                  <a:gd name="connsiteX8" fmla="*/ 325324 w 1745724"/>
                  <a:gd name="connsiteY8" fmla="*/ 502280 h 1727904"/>
                  <a:gd name="connsiteX9" fmla="*/ 514271 w 1745724"/>
                  <a:gd name="connsiteY9" fmla="*/ 309281 h 1727904"/>
                  <a:gd name="connsiteX10" fmla="*/ 530903 w 1745724"/>
                  <a:gd name="connsiteY10" fmla="*/ 292869 h 1727904"/>
                  <a:gd name="connsiteX11" fmla="*/ 1245970 w 1745724"/>
                  <a:gd name="connsiteY11" fmla="*/ 54687 h 1727904"/>
                  <a:gd name="connsiteX12" fmla="*/ 1741386 w 1745724"/>
                  <a:gd name="connsiteY12" fmla="*/ 1229922 h 1727904"/>
                  <a:gd name="connsiteX13" fmla="*/ 1745724 w 1745724"/>
                  <a:gd name="connsiteY13" fmla="*/ 1263369 h 1727904"/>
                  <a:gd name="connsiteX14" fmla="*/ 1697597 w 1745724"/>
                  <a:gd name="connsiteY14" fmla="*/ 1220355 h 1727904"/>
                  <a:gd name="connsiteX15" fmla="*/ 1166001 w 1745724"/>
                  <a:gd name="connsiteY15" fmla="*/ 969956 h 1727904"/>
                  <a:gd name="connsiteX16" fmla="*/ 514271 w 1745724"/>
                  <a:gd name="connsiteY16" fmla="*/ 309281 h 1727904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18421"/>
                  <a:gd name="connsiteX1" fmla="*/ 330686 w 1736153"/>
                  <a:gd name="connsiteY1" fmla="*/ 517286 h 1718421"/>
                  <a:gd name="connsiteX2" fmla="*/ 976262 w 1736153"/>
                  <a:gd name="connsiteY2" fmla="*/ 1165957 h 1718421"/>
                  <a:gd name="connsiteX3" fmla="*/ 1180719 w 1736153"/>
                  <a:gd name="connsiteY3" fmla="*/ 1631288 h 1718421"/>
                  <a:gd name="connsiteX4" fmla="*/ 1261582 w 1736153"/>
                  <a:gd name="connsiteY4" fmla="*/ 1691157 h 1718421"/>
                  <a:gd name="connsiteX5" fmla="*/ 862858 w 1736153"/>
                  <a:gd name="connsiteY5" fmla="*/ 1703208 h 1718421"/>
                  <a:gd name="connsiteX6" fmla="*/ 30412 w 1736153"/>
                  <a:gd name="connsiteY6" fmla="*/ 1214071 h 1718421"/>
                  <a:gd name="connsiteX7" fmla="*/ 271633 w 1736153"/>
                  <a:gd name="connsiteY7" fmla="*/ 550769 h 1718421"/>
                  <a:gd name="connsiteX8" fmla="*/ 315753 w 1736153"/>
                  <a:gd name="connsiteY8" fmla="*/ 502280 h 1718421"/>
                  <a:gd name="connsiteX9" fmla="*/ 504700 w 1736153"/>
                  <a:gd name="connsiteY9" fmla="*/ 309281 h 1718421"/>
                  <a:gd name="connsiteX10" fmla="*/ 521332 w 1736153"/>
                  <a:gd name="connsiteY10" fmla="*/ 292869 h 1718421"/>
                  <a:gd name="connsiteX11" fmla="*/ 1236399 w 1736153"/>
                  <a:gd name="connsiteY11" fmla="*/ 54687 h 1718421"/>
                  <a:gd name="connsiteX12" fmla="*/ 1731815 w 1736153"/>
                  <a:gd name="connsiteY12" fmla="*/ 1229922 h 1718421"/>
                  <a:gd name="connsiteX13" fmla="*/ 1736153 w 1736153"/>
                  <a:gd name="connsiteY13" fmla="*/ 1263369 h 1718421"/>
                  <a:gd name="connsiteX14" fmla="*/ 1688026 w 1736153"/>
                  <a:gd name="connsiteY14" fmla="*/ 1220355 h 1718421"/>
                  <a:gd name="connsiteX15" fmla="*/ 1156430 w 1736153"/>
                  <a:gd name="connsiteY15" fmla="*/ 969956 h 1718421"/>
                  <a:gd name="connsiteX16" fmla="*/ 504700 w 1736153"/>
                  <a:gd name="connsiteY16" fmla="*/ 309281 h 1718421"/>
                  <a:gd name="connsiteX0" fmla="*/ 315753 w 1736153"/>
                  <a:gd name="connsiteY0" fmla="*/ 502280 h 1723731"/>
                  <a:gd name="connsiteX1" fmla="*/ 330686 w 1736153"/>
                  <a:gd name="connsiteY1" fmla="*/ 517286 h 1723731"/>
                  <a:gd name="connsiteX2" fmla="*/ 976262 w 1736153"/>
                  <a:gd name="connsiteY2" fmla="*/ 1165957 h 1723731"/>
                  <a:gd name="connsiteX3" fmla="*/ 1180719 w 1736153"/>
                  <a:gd name="connsiteY3" fmla="*/ 1631288 h 1723731"/>
                  <a:gd name="connsiteX4" fmla="*/ 1261582 w 1736153"/>
                  <a:gd name="connsiteY4" fmla="*/ 1691157 h 1723731"/>
                  <a:gd name="connsiteX5" fmla="*/ 862858 w 1736153"/>
                  <a:gd name="connsiteY5" fmla="*/ 1703208 h 1723731"/>
                  <a:gd name="connsiteX6" fmla="*/ 30412 w 1736153"/>
                  <a:gd name="connsiteY6" fmla="*/ 1214071 h 1723731"/>
                  <a:gd name="connsiteX7" fmla="*/ 271633 w 1736153"/>
                  <a:gd name="connsiteY7" fmla="*/ 550769 h 1723731"/>
                  <a:gd name="connsiteX8" fmla="*/ 315753 w 1736153"/>
                  <a:gd name="connsiteY8" fmla="*/ 502280 h 1723731"/>
                  <a:gd name="connsiteX9" fmla="*/ 504700 w 1736153"/>
                  <a:gd name="connsiteY9" fmla="*/ 309281 h 1723731"/>
                  <a:gd name="connsiteX10" fmla="*/ 521332 w 1736153"/>
                  <a:gd name="connsiteY10" fmla="*/ 292869 h 1723731"/>
                  <a:gd name="connsiteX11" fmla="*/ 1236399 w 1736153"/>
                  <a:gd name="connsiteY11" fmla="*/ 54687 h 1723731"/>
                  <a:gd name="connsiteX12" fmla="*/ 1731815 w 1736153"/>
                  <a:gd name="connsiteY12" fmla="*/ 1229922 h 1723731"/>
                  <a:gd name="connsiteX13" fmla="*/ 1736153 w 1736153"/>
                  <a:gd name="connsiteY13" fmla="*/ 1263369 h 1723731"/>
                  <a:gd name="connsiteX14" fmla="*/ 1688026 w 1736153"/>
                  <a:gd name="connsiteY14" fmla="*/ 1220355 h 1723731"/>
                  <a:gd name="connsiteX15" fmla="*/ 1156430 w 1736153"/>
                  <a:gd name="connsiteY15" fmla="*/ 969956 h 1723731"/>
                  <a:gd name="connsiteX16" fmla="*/ 504700 w 1736153"/>
                  <a:gd name="connsiteY16" fmla="*/ 309281 h 1723731"/>
                  <a:gd name="connsiteX0" fmla="*/ 315753 w 1736153"/>
                  <a:gd name="connsiteY0" fmla="*/ 502280 h 1704786"/>
                  <a:gd name="connsiteX1" fmla="*/ 330686 w 1736153"/>
                  <a:gd name="connsiteY1" fmla="*/ 517286 h 1704786"/>
                  <a:gd name="connsiteX2" fmla="*/ 976262 w 1736153"/>
                  <a:gd name="connsiteY2" fmla="*/ 1165957 h 1704786"/>
                  <a:gd name="connsiteX3" fmla="*/ 1180719 w 1736153"/>
                  <a:gd name="connsiteY3" fmla="*/ 1631288 h 1704786"/>
                  <a:gd name="connsiteX4" fmla="*/ 1261582 w 1736153"/>
                  <a:gd name="connsiteY4" fmla="*/ 1691157 h 1704786"/>
                  <a:gd name="connsiteX5" fmla="*/ 862858 w 1736153"/>
                  <a:gd name="connsiteY5" fmla="*/ 1703208 h 1704786"/>
                  <a:gd name="connsiteX6" fmla="*/ 30412 w 1736153"/>
                  <a:gd name="connsiteY6" fmla="*/ 1214071 h 1704786"/>
                  <a:gd name="connsiteX7" fmla="*/ 271633 w 1736153"/>
                  <a:gd name="connsiteY7" fmla="*/ 550769 h 1704786"/>
                  <a:gd name="connsiteX8" fmla="*/ 315753 w 1736153"/>
                  <a:gd name="connsiteY8" fmla="*/ 502280 h 1704786"/>
                  <a:gd name="connsiteX9" fmla="*/ 504700 w 1736153"/>
                  <a:gd name="connsiteY9" fmla="*/ 309281 h 1704786"/>
                  <a:gd name="connsiteX10" fmla="*/ 521332 w 1736153"/>
                  <a:gd name="connsiteY10" fmla="*/ 292869 h 1704786"/>
                  <a:gd name="connsiteX11" fmla="*/ 1236399 w 1736153"/>
                  <a:gd name="connsiteY11" fmla="*/ 54687 h 1704786"/>
                  <a:gd name="connsiteX12" fmla="*/ 1731815 w 1736153"/>
                  <a:gd name="connsiteY12" fmla="*/ 1229922 h 1704786"/>
                  <a:gd name="connsiteX13" fmla="*/ 1736153 w 1736153"/>
                  <a:gd name="connsiteY13" fmla="*/ 1263369 h 1704786"/>
                  <a:gd name="connsiteX14" fmla="*/ 1688026 w 1736153"/>
                  <a:gd name="connsiteY14" fmla="*/ 1220355 h 1704786"/>
                  <a:gd name="connsiteX15" fmla="*/ 1156430 w 1736153"/>
                  <a:gd name="connsiteY15" fmla="*/ 969956 h 1704786"/>
                  <a:gd name="connsiteX16" fmla="*/ 504700 w 1736153"/>
                  <a:gd name="connsiteY16" fmla="*/ 309281 h 1704786"/>
                  <a:gd name="connsiteX0" fmla="*/ 315753 w 1736153"/>
                  <a:gd name="connsiteY0" fmla="*/ 502280 h 1713774"/>
                  <a:gd name="connsiteX1" fmla="*/ 330686 w 1736153"/>
                  <a:gd name="connsiteY1" fmla="*/ 517286 h 1713774"/>
                  <a:gd name="connsiteX2" fmla="*/ 976262 w 1736153"/>
                  <a:gd name="connsiteY2" fmla="*/ 1165957 h 1713774"/>
                  <a:gd name="connsiteX3" fmla="*/ 1180719 w 1736153"/>
                  <a:gd name="connsiteY3" fmla="*/ 1631288 h 1713774"/>
                  <a:gd name="connsiteX4" fmla="*/ 1261582 w 1736153"/>
                  <a:gd name="connsiteY4" fmla="*/ 1691157 h 1713774"/>
                  <a:gd name="connsiteX5" fmla="*/ 862858 w 1736153"/>
                  <a:gd name="connsiteY5" fmla="*/ 1703208 h 1713774"/>
                  <a:gd name="connsiteX6" fmla="*/ 30412 w 1736153"/>
                  <a:gd name="connsiteY6" fmla="*/ 1214071 h 1713774"/>
                  <a:gd name="connsiteX7" fmla="*/ 271633 w 1736153"/>
                  <a:gd name="connsiteY7" fmla="*/ 550769 h 1713774"/>
                  <a:gd name="connsiteX8" fmla="*/ 315753 w 1736153"/>
                  <a:gd name="connsiteY8" fmla="*/ 502280 h 1713774"/>
                  <a:gd name="connsiteX9" fmla="*/ 504700 w 1736153"/>
                  <a:gd name="connsiteY9" fmla="*/ 309281 h 1713774"/>
                  <a:gd name="connsiteX10" fmla="*/ 521332 w 1736153"/>
                  <a:gd name="connsiteY10" fmla="*/ 292869 h 1713774"/>
                  <a:gd name="connsiteX11" fmla="*/ 1236399 w 1736153"/>
                  <a:gd name="connsiteY11" fmla="*/ 54687 h 1713774"/>
                  <a:gd name="connsiteX12" fmla="*/ 1731815 w 1736153"/>
                  <a:gd name="connsiteY12" fmla="*/ 1229922 h 1713774"/>
                  <a:gd name="connsiteX13" fmla="*/ 1736153 w 1736153"/>
                  <a:gd name="connsiteY13" fmla="*/ 1263369 h 1713774"/>
                  <a:gd name="connsiteX14" fmla="*/ 1688026 w 1736153"/>
                  <a:gd name="connsiteY14" fmla="*/ 1220355 h 1713774"/>
                  <a:gd name="connsiteX15" fmla="*/ 1156430 w 1736153"/>
                  <a:gd name="connsiteY15" fmla="*/ 969956 h 1713774"/>
                  <a:gd name="connsiteX16" fmla="*/ 504700 w 1736153"/>
                  <a:gd name="connsiteY16" fmla="*/ 309281 h 1713774"/>
                  <a:gd name="connsiteX0" fmla="*/ 315753 w 1736153"/>
                  <a:gd name="connsiteY0" fmla="*/ 502280 h 1703400"/>
                  <a:gd name="connsiteX1" fmla="*/ 330686 w 1736153"/>
                  <a:gd name="connsiteY1" fmla="*/ 517286 h 1703400"/>
                  <a:gd name="connsiteX2" fmla="*/ 976262 w 1736153"/>
                  <a:gd name="connsiteY2" fmla="*/ 1165957 h 1703400"/>
                  <a:gd name="connsiteX3" fmla="*/ 1180719 w 1736153"/>
                  <a:gd name="connsiteY3" fmla="*/ 1631288 h 1703400"/>
                  <a:gd name="connsiteX4" fmla="*/ 1261582 w 1736153"/>
                  <a:gd name="connsiteY4" fmla="*/ 1691157 h 1703400"/>
                  <a:gd name="connsiteX5" fmla="*/ 862858 w 1736153"/>
                  <a:gd name="connsiteY5" fmla="*/ 1703208 h 1703400"/>
                  <a:gd name="connsiteX6" fmla="*/ 30412 w 1736153"/>
                  <a:gd name="connsiteY6" fmla="*/ 1214071 h 1703400"/>
                  <a:gd name="connsiteX7" fmla="*/ 271633 w 1736153"/>
                  <a:gd name="connsiteY7" fmla="*/ 550769 h 1703400"/>
                  <a:gd name="connsiteX8" fmla="*/ 315753 w 1736153"/>
                  <a:gd name="connsiteY8" fmla="*/ 502280 h 1703400"/>
                  <a:gd name="connsiteX9" fmla="*/ 504700 w 1736153"/>
                  <a:gd name="connsiteY9" fmla="*/ 309281 h 1703400"/>
                  <a:gd name="connsiteX10" fmla="*/ 521332 w 1736153"/>
                  <a:gd name="connsiteY10" fmla="*/ 292869 h 1703400"/>
                  <a:gd name="connsiteX11" fmla="*/ 1236399 w 1736153"/>
                  <a:gd name="connsiteY11" fmla="*/ 54687 h 1703400"/>
                  <a:gd name="connsiteX12" fmla="*/ 1731815 w 1736153"/>
                  <a:gd name="connsiteY12" fmla="*/ 1229922 h 1703400"/>
                  <a:gd name="connsiteX13" fmla="*/ 1736153 w 1736153"/>
                  <a:gd name="connsiteY13" fmla="*/ 1263369 h 1703400"/>
                  <a:gd name="connsiteX14" fmla="*/ 1688026 w 1736153"/>
                  <a:gd name="connsiteY14" fmla="*/ 1220355 h 1703400"/>
                  <a:gd name="connsiteX15" fmla="*/ 1156430 w 1736153"/>
                  <a:gd name="connsiteY15" fmla="*/ 969956 h 1703400"/>
                  <a:gd name="connsiteX16" fmla="*/ 504700 w 1736153"/>
                  <a:gd name="connsiteY16" fmla="*/ 309281 h 1703400"/>
                  <a:gd name="connsiteX0" fmla="*/ 315753 w 1736153"/>
                  <a:gd name="connsiteY0" fmla="*/ 502280 h 1716658"/>
                  <a:gd name="connsiteX1" fmla="*/ 330686 w 1736153"/>
                  <a:gd name="connsiteY1" fmla="*/ 517286 h 1716658"/>
                  <a:gd name="connsiteX2" fmla="*/ 976262 w 1736153"/>
                  <a:gd name="connsiteY2" fmla="*/ 1165957 h 1716658"/>
                  <a:gd name="connsiteX3" fmla="*/ 1180719 w 1736153"/>
                  <a:gd name="connsiteY3" fmla="*/ 1631288 h 1716658"/>
                  <a:gd name="connsiteX4" fmla="*/ 1261582 w 1736153"/>
                  <a:gd name="connsiteY4" fmla="*/ 1691157 h 1716658"/>
                  <a:gd name="connsiteX5" fmla="*/ 862858 w 1736153"/>
                  <a:gd name="connsiteY5" fmla="*/ 1703208 h 1716658"/>
                  <a:gd name="connsiteX6" fmla="*/ 30412 w 1736153"/>
                  <a:gd name="connsiteY6" fmla="*/ 1214071 h 1716658"/>
                  <a:gd name="connsiteX7" fmla="*/ 271633 w 1736153"/>
                  <a:gd name="connsiteY7" fmla="*/ 550769 h 1716658"/>
                  <a:gd name="connsiteX8" fmla="*/ 315753 w 1736153"/>
                  <a:gd name="connsiteY8" fmla="*/ 502280 h 1716658"/>
                  <a:gd name="connsiteX9" fmla="*/ 504700 w 1736153"/>
                  <a:gd name="connsiteY9" fmla="*/ 309281 h 1716658"/>
                  <a:gd name="connsiteX10" fmla="*/ 521332 w 1736153"/>
                  <a:gd name="connsiteY10" fmla="*/ 292869 h 1716658"/>
                  <a:gd name="connsiteX11" fmla="*/ 1236399 w 1736153"/>
                  <a:gd name="connsiteY11" fmla="*/ 54687 h 1716658"/>
                  <a:gd name="connsiteX12" fmla="*/ 1731815 w 1736153"/>
                  <a:gd name="connsiteY12" fmla="*/ 1229922 h 1716658"/>
                  <a:gd name="connsiteX13" fmla="*/ 1736153 w 1736153"/>
                  <a:gd name="connsiteY13" fmla="*/ 1263369 h 1716658"/>
                  <a:gd name="connsiteX14" fmla="*/ 1688026 w 1736153"/>
                  <a:gd name="connsiteY14" fmla="*/ 1220355 h 1716658"/>
                  <a:gd name="connsiteX15" fmla="*/ 1156430 w 1736153"/>
                  <a:gd name="connsiteY15" fmla="*/ 969956 h 1716658"/>
                  <a:gd name="connsiteX16" fmla="*/ 504700 w 1736153"/>
                  <a:gd name="connsiteY16" fmla="*/ 309281 h 1716658"/>
                  <a:gd name="connsiteX0" fmla="*/ 315753 w 1736153"/>
                  <a:gd name="connsiteY0" fmla="*/ 502280 h 1725384"/>
                  <a:gd name="connsiteX1" fmla="*/ 330686 w 1736153"/>
                  <a:gd name="connsiteY1" fmla="*/ 517286 h 1725384"/>
                  <a:gd name="connsiteX2" fmla="*/ 976262 w 1736153"/>
                  <a:gd name="connsiteY2" fmla="*/ 1165957 h 1725384"/>
                  <a:gd name="connsiteX3" fmla="*/ 1180719 w 1736153"/>
                  <a:gd name="connsiteY3" fmla="*/ 1631288 h 1725384"/>
                  <a:gd name="connsiteX4" fmla="*/ 1261582 w 1736153"/>
                  <a:gd name="connsiteY4" fmla="*/ 1691157 h 1725384"/>
                  <a:gd name="connsiteX5" fmla="*/ 862858 w 1736153"/>
                  <a:gd name="connsiteY5" fmla="*/ 1703208 h 1725384"/>
                  <a:gd name="connsiteX6" fmla="*/ 30412 w 1736153"/>
                  <a:gd name="connsiteY6" fmla="*/ 1214071 h 1725384"/>
                  <a:gd name="connsiteX7" fmla="*/ 271633 w 1736153"/>
                  <a:gd name="connsiteY7" fmla="*/ 550769 h 1725384"/>
                  <a:gd name="connsiteX8" fmla="*/ 315753 w 1736153"/>
                  <a:gd name="connsiteY8" fmla="*/ 502280 h 1725384"/>
                  <a:gd name="connsiteX9" fmla="*/ 504700 w 1736153"/>
                  <a:gd name="connsiteY9" fmla="*/ 309281 h 1725384"/>
                  <a:gd name="connsiteX10" fmla="*/ 521332 w 1736153"/>
                  <a:gd name="connsiteY10" fmla="*/ 292869 h 1725384"/>
                  <a:gd name="connsiteX11" fmla="*/ 1236399 w 1736153"/>
                  <a:gd name="connsiteY11" fmla="*/ 54687 h 1725384"/>
                  <a:gd name="connsiteX12" fmla="*/ 1731815 w 1736153"/>
                  <a:gd name="connsiteY12" fmla="*/ 1229922 h 1725384"/>
                  <a:gd name="connsiteX13" fmla="*/ 1736153 w 1736153"/>
                  <a:gd name="connsiteY13" fmla="*/ 1263369 h 1725384"/>
                  <a:gd name="connsiteX14" fmla="*/ 1688026 w 1736153"/>
                  <a:gd name="connsiteY14" fmla="*/ 1220355 h 1725384"/>
                  <a:gd name="connsiteX15" fmla="*/ 1156430 w 1736153"/>
                  <a:gd name="connsiteY15" fmla="*/ 969956 h 1725384"/>
                  <a:gd name="connsiteX16" fmla="*/ 504700 w 1736153"/>
                  <a:gd name="connsiteY16" fmla="*/ 309281 h 1725384"/>
                  <a:gd name="connsiteX0" fmla="*/ 315753 w 1736153"/>
                  <a:gd name="connsiteY0" fmla="*/ 502280 h 1731176"/>
                  <a:gd name="connsiteX1" fmla="*/ 330686 w 1736153"/>
                  <a:gd name="connsiteY1" fmla="*/ 517286 h 1731176"/>
                  <a:gd name="connsiteX2" fmla="*/ 976262 w 1736153"/>
                  <a:gd name="connsiteY2" fmla="*/ 1165957 h 1731176"/>
                  <a:gd name="connsiteX3" fmla="*/ 1180719 w 1736153"/>
                  <a:gd name="connsiteY3" fmla="*/ 1631288 h 1731176"/>
                  <a:gd name="connsiteX4" fmla="*/ 1261582 w 1736153"/>
                  <a:gd name="connsiteY4" fmla="*/ 1691157 h 1731176"/>
                  <a:gd name="connsiteX5" fmla="*/ 862858 w 1736153"/>
                  <a:gd name="connsiteY5" fmla="*/ 1703208 h 1731176"/>
                  <a:gd name="connsiteX6" fmla="*/ 30412 w 1736153"/>
                  <a:gd name="connsiteY6" fmla="*/ 1214071 h 1731176"/>
                  <a:gd name="connsiteX7" fmla="*/ 271633 w 1736153"/>
                  <a:gd name="connsiteY7" fmla="*/ 550769 h 1731176"/>
                  <a:gd name="connsiteX8" fmla="*/ 315753 w 1736153"/>
                  <a:gd name="connsiteY8" fmla="*/ 502280 h 1731176"/>
                  <a:gd name="connsiteX9" fmla="*/ 504700 w 1736153"/>
                  <a:gd name="connsiteY9" fmla="*/ 309281 h 1731176"/>
                  <a:gd name="connsiteX10" fmla="*/ 521332 w 1736153"/>
                  <a:gd name="connsiteY10" fmla="*/ 292869 h 1731176"/>
                  <a:gd name="connsiteX11" fmla="*/ 1236399 w 1736153"/>
                  <a:gd name="connsiteY11" fmla="*/ 54687 h 1731176"/>
                  <a:gd name="connsiteX12" fmla="*/ 1731815 w 1736153"/>
                  <a:gd name="connsiteY12" fmla="*/ 1229922 h 1731176"/>
                  <a:gd name="connsiteX13" fmla="*/ 1736153 w 1736153"/>
                  <a:gd name="connsiteY13" fmla="*/ 1263369 h 1731176"/>
                  <a:gd name="connsiteX14" fmla="*/ 1688026 w 1736153"/>
                  <a:gd name="connsiteY14" fmla="*/ 1220355 h 1731176"/>
                  <a:gd name="connsiteX15" fmla="*/ 1156430 w 1736153"/>
                  <a:gd name="connsiteY15" fmla="*/ 969956 h 1731176"/>
                  <a:gd name="connsiteX16" fmla="*/ 504700 w 1736153"/>
                  <a:gd name="connsiteY16" fmla="*/ 309281 h 1731176"/>
                  <a:gd name="connsiteX0" fmla="*/ 315753 w 1736153"/>
                  <a:gd name="connsiteY0" fmla="*/ 502280 h 1720226"/>
                  <a:gd name="connsiteX1" fmla="*/ 330686 w 1736153"/>
                  <a:gd name="connsiteY1" fmla="*/ 517286 h 1720226"/>
                  <a:gd name="connsiteX2" fmla="*/ 976262 w 1736153"/>
                  <a:gd name="connsiteY2" fmla="*/ 1165957 h 1720226"/>
                  <a:gd name="connsiteX3" fmla="*/ 1180719 w 1736153"/>
                  <a:gd name="connsiteY3" fmla="*/ 1631288 h 1720226"/>
                  <a:gd name="connsiteX4" fmla="*/ 1261582 w 1736153"/>
                  <a:gd name="connsiteY4" fmla="*/ 1691157 h 1720226"/>
                  <a:gd name="connsiteX5" fmla="*/ 862858 w 1736153"/>
                  <a:gd name="connsiteY5" fmla="*/ 1703208 h 1720226"/>
                  <a:gd name="connsiteX6" fmla="*/ 30412 w 1736153"/>
                  <a:gd name="connsiteY6" fmla="*/ 1214071 h 1720226"/>
                  <a:gd name="connsiteX7" fmla="*/ 271633 w 1736153"/>
                  <a:gd name="connsiteY7" fmla="*/ 550769 h 1720226"/>
                  <a:gd name="connsiteX8" fmla="*/ 315753 w 1736153"/>
                  <a:gd name="connsiteY8" fmla="*/ 502280 h 1720226"/>
                  <a:gd name="connsiteX9" fmla="*/ 504700 w 1736153"/>
                  <a:gd name="connsiteY9" fmla="*/ 309281 h 1720226"/>
                  <a:gd name="connsiteX10" fmla="*/ 521332 w 1736153"/>
                  <a:gd name="connsiteY10" fmla="*/ 292869 h 1720226"/>
                  <a:gd name="connsiteX11" fmla="*/ 1236399 w 1736153"/>
                  <a:gd name="connsiteY11" fmla="*/ 54687 h 1720226"/>
                  <a:gd name="connsiteX12" fmla="*/ 1731815 w 1736153"/>
                  <a:gd name="connsiteY12" fmla="*/ 1229922 h 1720226"/>
                  <a:gd name="connsiteX13" fmla="*/ 1736153 w 1736153"/>
                  <a:gd name="connsiteY13" fmla="*/ 1263369 h 1720226"/>
                  <a:gd name="connsiteX14" fmla="*/ 1688026 w 1736153"/>
                  <a:gd name="connsiteY14" fmla="*/ 1220355 h 1720226"/>
                  <a:gd name="connsiteX15" fmla="*/ 1156430 w 1736153"/>
                  <a:gd name="connsiteY15" fmla="*/ 969956 h 1720226"/>
                  <a:gd name="connsiteX16" fmla="*/ 504700 w 1736153"/>
                  <a:gd name="connsiteY16" fmla="*/ 309281 h 1720226"/>
                  <a:gd name="connsiteX0" fmla="*/ 315753 w 1736153"/>
                  <a:gd name="connsiteY0" fmla="*/ 502280 h 1718749"/>
                  <a:gd name="connsiteX1" fmla="*/ 330686 w 1736153"/>
                  <a:gd name="connsiteY1" fmla="*/ 517286 h 1718749"/>
                  <a:gd name="connsiteX2" fmla="*/ 976262 w 1736153"/>
                  <a:gd name="connsiteY2" fmla="*/ 1165957 h 1718749"/>
                  <a:gd name="connsiteX3" fmla="*/ 1180719 w 1736153"/>
                  <a:gd name="connsiteY3" fmla="*/ 1631288 h 1718749"/>
                  <a:gd name="connsiteX4" fmla="*/ 1261582 w 1736153"/>
                  <a:gd name="connsiteY4" fmla="*/ 1691157 h 1718749"/>
                  <a:gd name="connsiteX5" fmla="*/ 862858 w 1736153"/>
                  <a:gd name="connsiteY5" fmla="*/ 1703208 h 1718749"/>
                  <a:gd name="connsiteX6" fmla="*/ 30412 w 1736153"/>
                  <a:gd name="connsiteY6" fmla="*/ 1214071 h 1718749"/>
                  <a:gd name="connsiteX7" fmla="*/ 271633 w 1736153"/>
                  <a:gd name="connsiteY7" fmla="*/ 550769 h 1718749"/>
                  <a:gd name="connsiteX8" fmla="*/ 315753 w 1736153"/>
                  <a:gd name="connsiteY8" fmla="*/ 502280 h 1718749"/>
                  <a:gd name="connsiteX9" fmla="*/ 504700 w 1736153"/>
                  <a:gd name="connsiteY9" fmla="*/ 309281 h 1718749"/>
                  <a:gd name="connsiteX10" fmla="*/ 521332 w 1736153"/>
                  <a:gd name="connsiteY10" fmla="*/ 292869 h 1718749"/>
                  <a:gd name="connsiteX11" fmla="*/ 1236399 w 1736153"/>
                  <a:gd name="connsiteY11" fmla="*/ 54687 h 1718749"/>
                  <a:gd name="connsiteX12" fmla="*/ 1731815 w 1736153"/>
                  <a:gd name="connsiteY12" fmla="*/ 1229922 h 1718749"/>
                  <a:gd name="connsiteX13" fmla="*/ 1736153 w 1736153"/>
                  <a:gd name="connsiteY13" fmla="*/ 1263369 h 1718749"/>
                  <a:gd name="connsiteX14" fmla="*/ 1688026 w 1736153"/>
                  <a:gd name="connsiteY14" fmla="*/ 1220355 h 1718749"/>
                  <a:gd name="connsiteX15" fmla="*/ 1156430 w 1736153"/>
                  <a:gd name="connsiteY15" fmla="*/ 969956 h 1718749"/>
                  <a:gd name="connsiteX16" fmla="*/ 504700 w 1736153"/>
                  <a:gd name="connsiteY16" fmla="*/ 309281 h 1718749"/>
                  <a:gd name="connsiteX0" fmla="*/ 315457 w 1735857"/>
                  <a:gd name="connsiteY0" fmla="*/ 502280 h 1725842"/>
                  <a:gd name="connsiteX1" fmla="*/ 330390 w 1735857"/>
                  <a:gd name="connsiteY1" fmla="*/ 517286 h 1725842"/>
                  <a:gd name="connsiteX2" fmla="*/ 975966 w 1735857"/>
                  <a:gd name="connsiteY2" fmla="*/ 1165957 h 1725842"/>
                  <a:gd name="connsiteX3" fmla="*/ 1180423 w 1735857"/>
                  <a:gd name="connsiteY3" fmla="*/ 1631288 h 1725842"/>
                  <a:gd name="connsiteX4" fmla="*/ 1261286 w 1735857"/>
                  <a:gd name="connsiteY4" fmla="*/ 1691157 h 1725842"/>
                  <a:gd name="connsiteX5" fmla="*/ 858072 w 1735857"/>
                  <a:gd name="connsiteY5" fmla="*/ 1712188 h 1725842"/>
                  <a:gd name="connsiteX6" fmla="*/ 30116 w 1735857"/>
                  <a:gd name="connsiteY6" fmla="*/ 1214071 h 1725842"/>
                  <a:gd name="connsiteX7" fmla="*/ 271337 w 1735857"/>
                  <a:gd name="connsiteY7" fmla="*/ 550769 h 1725842"/>
                  <a:gd name="connsiteX8" fmla="*/ 315457 w 1735857"/>
                  <a:gd name="connsiteY8" fmla="*/ 502280 h 1725842"/>
                  <a:gd name="connsiteX9" fmla="*/ 504404 w 1735857"/>
                  <a:gd name="connsiteY9" fmla="*/ 309281 h 1725842"/>
                  <a:gd name="connsiteX10" fmla="*/ 521036 w 1735857"/>
                  <a:gd name="connsiteY10" fmla="*/ 292869 h 1725842"/>
                  <a:gd name="connsiteX11" fmla="*/ 1236103 w 1735857"/>
                  <a:gd name="connsiteY11" fmla="*/ 54687 h 1725842"/>
                  <a:gd name="connsiteX12" fmla="*/ 1731519 w 1735857"/>
                  <a:gd name="connsiteY12" fmla="*/ 1229922 h 1725842"/>
                  <a:gd name="connsiteX13" fmla="*/ 1735857 w 1735857"/>
                  <a:gd name="connsiteY13" fmla="*/ 1263369 h 1725842"/>
                  <a:gd name="connsiteX14" fmla="*/ 1687730 w 1735857"/>
                  <a:gd name="connsiteY14" fmla="*/ 1220355 h 1725842"/>
                  <a:gd name="connsiteX15" fmla="*/ 1156134 w 1735857"/>
                  <a:gd name="connsiteY15" fmla="*/ 969956 h 1725842"/>
                  <a:gd name="connsiteX16" fmla="*/ 504404 w 1735857"/>
                  <a:gd name="connsiteY16" fmla="*/ 309281 h 1725842"/>
                  <a:gd name="connsiteX0" fmla="*/ 315457 w 1735857"/>
                  <a:gd name="connsiteY0" fmla="*/ 502280 h 1728373"/>
                  <a:gd name="connsiteX1" fmla="*/ 330390 w 1735857"/>
                  <a:gd name="connsiteY1" fmla="*/ 517286 h 1728373"/>
                  <a:gd name="connsiteX2" fmla="*/ 975966 w 1735857"/>
                  <a:gd name="connsiteY2" fmla="*/ 1165957 h 1728373"/>
                  <a:gd name="connsiteX3" fmla="*/ 1180423 w 1735857"/>
                  <a:gd name="connsiteY3" fmla="*/ 1631288 h 1728373"/>
                  <a:gd name="connsiteX4" fmla="*/ 1261286 w 1735857"/>
                  <a:gd name="connsiteY4" fmla="*/ 1691157 h 1728373"/>
                  <a:gd name="connsiteX5" fmla="*/ 858072 w 1735857"/>
                  <a:gd name="connsiteY5" fmla="*/ 1712188 h 1728373"/>
                  <a:gd name="connsiteX6" fmla="*/ 30116 w 1735857"/>
                  <a:gd name="connsiteY6" fmla="*/ 1214071 h 1728373"/>
                  <a:gd name="connsiteX7" fmla="*/ 271337 w 1735857"/>
                  <a:gd name="connsiteY7" fmla="*/ 550769 h 1728373"/>
                  <a:gd name="connsiteX8" fmla="*/ 315457 w 1735857"/>
                  <a:gd name="connsiteY8" fmla="*/ 502280 h 1728373"/>
                  <a:gd name="connsiteX9" fmla="*/ 504404 w 1735857"/>
                  <a:gd name="connsiteY9" fmla="*/ 309281 h 1728373"/>
                  <a:gd name="connsiteX10" fmla="*/ 521036 w 1735857"/>
                  <a:gd name="connsiteY10" fmla="*/ 292869 h 1728373"/>
                  <a:gd name="connsiteX11" fmla="*/ 1236103 w 1735857"/>
                  <a:gd name="connsiteY11" fmla="*/ 54687 h 1728373"/>
                  <a:gd name="connsiteX12" fmla="*/ 1731519 w 1735857"/>
                  <a:gd name="connsiteY12" fmla="*/ 1229922 h 1728373"/>
                  <a:gd name="connsiteX13" fmla="*/ 1735857 w 1735857"/>
                  <a:gd name="connsiteY13" fmla="*/ 1263369 h 1728373"/>
                  <a:gd name="connsiteX14" fmla="*/ 1687730 w 1735857"/>
                  <a:gd name="connsiteY14" fmla="*/ 1220355 h 1728373"/>
                  <a:gd name="connsiteX15" fmla="*/ 1156134 w 1735857"/>
                  <a:gd name="connsiteY15" fmla="*/ 969956 h 1728373"/>
                  <a:gd name="connsiteX16" fmla="*/ 504404 w 1735857"/>
                  <a:gd name="connsiteY16" fmla="*/ 309281 h 1728373"/>
                  <a:gd name="connsiteX0" fmla="*/ 342979 w 1763379"/>
                  <a:gd name="connsiteY0" fmla="*/ 502280 h 1691157"/>
                  <a:gd name="connsiteX1" fmla="*/ 357912 w 1763379"/>
                  <a:gd name="connsiteY1" fmla="*/ 517286 h 1691157"/>
                  <a:gd name="connsiteX2" fmla="*/ 1003488 w 1763379"/>
                  <a:gd name="connsiteY2" fmla="*/ 1165957 h 1691157"/>
                  <a:gd name="connsiteX3" fmla="*/ 1207945 w 1763379"/>
                  <a:gd name="connsiteY3" fmla="*/ 1631288 h 1691157"/>
                  <a:gd name="connsiteX4" fmla="*/ 1288808 w 1763379"/>
                  <a:gd name="connsiteY4" fmla="*/ 1691157 h 1691157"/>
                  <a:gd name="connsiteX5" fmla="*/ 57638 w 1763379"/>
                  <a:gd name="connsiteY5" fmla="*/ 1214071 h 1691157"/>
                  <a:gd name="connsiteX6" fmla="*/ 298859 w 1763379"/>
                  <a:gd name="connsiteY6" fmla="*/ 550769 h 1691157"/>
                  <a:gd name="connsiteX7" fmla="*/ 342979 w 1763379"/>
                  <a:gd name="connsiteY7" fmla="*/ 502280 h 1691157"/>
                  <a:gd name="connsiteX8" fmla="*/ 531926 w 1763379"/>
                  <a:gd name="connsiteY8" fmla="*/ 309281 h 1691157"/>
                  <a:gd name="connsiteX9" fmla="*/ 548558 w 1763379"/>
                  <a:gd name="connsiteY9" fmla="*/ 292869 h 1691157"/>
                  <a:gd name="connsiteX10" fmla="*/ 1263625 w 1763379"/>
                  <a:gd name="connsiteY10" fmla="*/ 54687 h 1691157"/>
                  <a:gd name="connsiteX11" fmla="*/ 1759041 w 1763379"/>
                  <a:gd name="connsiteY11" fmla="*/ 1229922 h 1691157"/>
                  <a:gd name="connsiteX12" fmla="*/ 1763379 w 1763379"/>
                  <a:gd name="connsiteY12" fmla="*/ 1263369 h 1691157"/>
                  <a:gd name="connsiteX13" fmla="*/ 1715252 w 1763379"/>
                  <a:gd name="connsiteY13" fmla="*/ 1220355 h 1691157"/>
                  <a:gd name="connsiteX14" fmla="*/ 1183656 w 1763379"/>
                  <a:gd name="connsiteY14" fmla="*/ 969956 h 1691157"/>
                  <a:gd name="connsiteX15" fmla="*/ 531926 w 1763379"/>
                  <a:gd name="connsiteY15" fmla="*/ 309281 h 1691157"/>
                  <a:gd name="connsiteX0" fmla="*/ 342979 w 1763379"/>
                  <a:gd name="connsiteY0" fmla="*/ 502280 h 1732307"/>
                  <a:gd name="connsiteX1" fmla="*/ 357912 w 1763379"/>
                  <a:gd name="connsiteY1" fmla="*/ 517286 h 1732307"/>
                  <a:gd name="connsiteX2" fmla="*/ 1003488 w 1763379"/>
                  <a:gd name="connsiteY2" fmla="*/ 1165957 h 1732307"/>
                  <a:gd name="connsiteX3" fmla="*/ 1207945 w 1763379"/>
                  <a:gd name="connsiteY3" fmla="*/ 1631288 h 1732307"/>
                  <a:gd name="connsiteX4" fmla="*/ 1288808 w 1763379"/>
                  <a:gd name="connsiteY4" fmla="*/ 1691157 h 1732307"/>
                  <a:gd name="connsiteX5" fmla="*/ 57638 w 1763379"/>
                  <a:gd name="connsiteY5" fmla="*/ 1214071 h 1732307"/>
                  <a:gd name="connsiteX6" fmla="*/ 298859 w 1763379"/>
                  <a:gd name="connsiteY6" fmla="*/ 550769 h 1732307"/>
                  <a:gd name="connsiteX7" fmla="*/ 342979 w 1763379"/>
                  <a:gd name="connsiteY7" fmla="*/ 502280 h 1732307"/>
                  <a:gd name="connsiteX8" fmla="*/ 531926 w 1763379"/>
                  <a:gd name="connsiteY8" fmla="*/ 309281 h 1732307"/>
                  <a:gd name="connsiteX9" fmla="*/ 548558 w 1763379"/>
                  <a:gd name="connsiteY9" fmla="*/ 292869 h 1732307"/>
                  <a:gd name="connsiteX10" fmla="*/ 1263625 w 1763379"/>
                  <a:gd name="connsiteY10" fmla="*/ 54687 h 1732307"/>
                  <a:gd name="connsiteX11" fmla="*/ 1759041 w 1763379"/>
                  <a:gd name="connsiteY11" fmla="*/ 1229922 h 1732307"/>
                  <a:gd name="connsiteX12" fmla="*/ 1763379 w 1763379"/>
                  <a:gd name="connsiteY12" fmla="*/ 1263369 h 1732307"/>
                  <a:gd name="connsiteX13" fmla="*/ 1715252 w 1763379"/>
                  <a:gd name="connsiteY13" fmla="*/ 1220355 h 1732307"/>
                  <a:gd name="connsiteX14" fmla="*/ 1183656 w 1763379"/>
                  <a:gd name="connsiteY14" fmla="*/ 969956 h 1732307"/>
                  <a:gd name="connsiteX15" fmla="*/ 531926 w 1763379"/>
                  <a:gd name="connsiteY15" fmla="*/ 309281 h 1732307"/>
                  <a:gd name="connsiteX0" fmla="*/ 342979 w 1763379"/>
                  <a:gd name="connsiteY0" fmla="*/ 504554 h 1734581"/>
                  <a:gd name="connsiteX1" fmla="*/ 357912 w 1763379"/>
                  <a:gd name="connsiteY1" fmla="*/ 519560 h 1734581"/>
                  <a:gd name="connsiteX2" fmla="*/ 1003488 w 1763379"/>
                  <a:gd name="connsiteY2" fmla="*/ 1168231 h 1734581"/>
                  <a:gd name="connsiteX3" fmla="*/ 1207945 w 1763379"/>
                  <a:gd name="connsiteY3" fmla="*/ 1633562 h 1734581"/>
                  <a:gd name="connsiteX4" fmla="*/ 1288808 w 1763379"/>
                  <a:gd name="connsiteY4" fmla="*/ 1693431 h 1734581"/>
                  <a:gd name="connsiteX5" fmla="*/ 57638 w 1763379"/>
                  <a:gd name="connsiteY5" fmla="*/ 1216345 h 1734581"/>
                  <a:gd name="connsiteX6" fmla="*/ 298859 w 1763379"/>
                  <a:gd name="connsiteY6" fmla="*/ 553043 h 1734581"/>
                  <a:gd name="connsiteX7" fmla="*/ 342979 w 1763379"/>
                  <a:gd name="connsiteY7" fmla="*/ 504554 h 1734581"/>
                  <a:gd name="connsiteX8" fmla="*/ 531926 w 1763379"/>
                  <a:gd name="connsiteY8" fmla="*/ 311555 h 1734581"/>
                  <a:gd name="connsiteX9" fmla="*/ 548558 w 1763379"/>
                  <a:gd name="connsiteY9" fmla="*/ 295143 h 1734581"/>
                  <a:gd name="connsiteX10" fmla="*/ 1263625 w 1763379"/>
                  <a:gd name="connsiteY10" fmla="*/ 56961 h 1734581"/>
                  <a:gd name="connsiteX11" fmla="*/ 1763379 w 1763379"/>
                  <a:gd name="connsiteY11" fmla="*/ 1265643 h 1734581"/>
                  <a:gd name="connsiteX12" fmla="*/ 1715252 w 1763379"/>
                  <a:gd name="connsiteY12" fmla="*/ 1222629 h 1734581"/>
                  <a:gd name="connsiteX13" fmla="*/ 1183656 w 1763379"/>
                  <a:gd name="connsiteY13" fmla="*/ 972230 h 1734581"/>
                  <a:gd name="connsiteX14" fmla="*/ 531926 w 1763379"/>
                  <a:gd name="connsiteY14" fmla="*/ 311555 h 1734581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715252 w 1743173"/>
                  <a:gd name="connsiteY12" fmla="*/ 1220587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674841 w 1743173"/>
                  <a:gd name="connsiteY12" fmla="*/ 1171196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67842"/>
                  <a:gd name="connsiteY0" fmla="*/ 502512 h 1732539"/>
                  <a:gd name="connsiteX1" fmla="*/ 357912 w 1767842"/>
                  <a:gd name="connsiteY1" fmla="*/ 517518 h 1732539"/>
                  <a:gd name="connsiteX2" fmla="*/ 1003488 w 1767842"/>
                  <a:gd name="connsiteY2" fmla="*/ 1166189 h 1732539"/>
                  <a:gd name="connsiteX3" fmla="*/ 1207945 w 1767842"/>
                  <a:gd name="connsiteY3" fmla="*/ 1631520 h 1732539"/>
                  <a:gd name="connsiteX4" fmla="*/ 1288808 w 1767842"/>
                  <a:gd name="connsiteY4" fmla="*/ 1691389 h 1732539"/>
                  <a:gd name="connsiteX5" fmla="*/ 57638 w 1767842"/>
                  <a:gd name="connsiteY5" fmla="*/ 1214303 h 1732539"/>
                  <a:gd name="connsiteX6" fmla="*/ 298859 w 1767842"/>
                  <a:gd name="connsiteY6" fmla="*/ 551001 h 1732539"/>
                  <a:gd name="connsiteX7" fmla="*/ 342979 w 1767842"/>
                  <a:gd name="connsiteY7" fmla="*/ 502512 h 1732539"/>
                  <a:gd name="connsiteX8" fmla="*/ 531926 w 1767842"/>
                  <a:gd name="connsiteY8" fmla="*/ 309513 h 1732539"/>
                  <a:gd name="connsiteX9" fmla="*/ 548558 w 1767842"/>
                  <a:gd name="connsiteY9" fmla="*/ 293101 h 1732539"/>
                  <a:gd name="connsiteX10" fmla="*/ 1263625 w 1767842"/>
                  <a:gd name="connsiteY10" fmla="*/ 54919 h 1732539"/>
                  <a:gd name="connsiteX11" fmla="*/ 1743173 w 1767842"/>
                  <a:gd name="connsiteY11" fmla="*/ 1234415 h 1732539"/>
                  <a:gd name="connsiteX12" fmla="*/ 1674841 w 1767842"/>
                  <a:gd name="connsiteY12" fmla="*/ 1171196 h 1732539"/>
                  <a:gd name="connsiteX13" fmla="*/ 1183656 w 1767842"/>
                  <a:gd name="connsiteY13" fmla="*/ 970188 h 1732539"/>
                  <a:gd name="connsiteX14" fmla="*/ 531926 w 1767842"/>
                  <a:gd name="connsiteY14" fmla="*/ 309513 h 1732539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691549"/>
                  <a:gd name="connsiteX1" fmla="*/ 357912 w 1767842"/>
                  <a:gd name="connsiteY1" fmla="*/ 517518 h 1691549"/>
                  <a:gd name="connsiteX2" fmla="*/ 1003488 w 1767842"/>
                  <a:gd name="connsiteY2" fmla="*/ 1166189 h 1691549"/>
                  <a:gd name="connsiteX3" fmla="*/ 1288808 w 1767842"/>
                  <a:gd name="connsiteY3" fmla="*/ 1691389 h 1691549"/>
                  <a:gd name="connsiteX4" fmla="*/ 57638 w 1767842"/>
                  <a:gd name="connsiteY4" fmla="*/ 1214303 h 1691549"/>
                  <a:gd name="connsiteX5" fmla="*/ 298859 w 1767842"/>
                  <a:gd name="connsiteY5" fmla="*/ 551001 h 1691549"/>
                  <a:gd name="connsiteX6" fmla="*/ 342979 w 1767842"/>
                  <a:gd name="connsiteY6" fmla="*/ 502512 h 1691549"/>
                  <a:gd name="connsiteX7" fmla="*/ 531926 w 1767842"/>
                  <a:gd name="connsiteY7" fmla="*/ 309513 h 1691549"/>
                  <a:gd name="connsiteX8" fmla="*/ 548558 w 1767842"/>
                  <a:gd name="connsiteY8" fmla="*/ 293101 h 1691549"/>
                  <a:gd name="connsiteX9" fmla="*/ 1263625 w 1767842"/>
                  <a:gd name="connsiteY9" fmla="*/ 54919 h 1691549"/>
                  <a:gd name="connsiteX10" fmla="*/ 1743173 w 1767842"/>
                  <a:gd name="connsiteY10" fmla="*/ 1234415 h 1691549"/>
                  <a:gd name="connsiteX11" fmla="*/ 1674841 w 1767842"/>
                  <a:gd name="connsiteY11" fmla="*/ 1171196 h 1691549"/>
                  <a:gd name="connsiteX12" fmla="*/ 1183656 w 1767842"/>
                  <a:gd name="connsiteY12" fmla="*/ 970188 h 1691549"/>
                  <a:gd name="connsiteX13" fmla="*/ 531926 w 1767842"/>
                  <a:gd name="connsiteY13" fmla="*/ 309513 h 1691549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183656 w 1767842"/>
                  <a:gd name="connsiteY11" fmla="*/ 970188 h 1744568"/>
                  <a:gd name="connsiteX12" fmla="*/ 531926 w 1767842"/>
                  <a:gd name="connsiteY12" fmla="*/ 309513 h 1744568"/>
                  <a:gd name="connsiteX0" fmla="*/ 342979 w 1767842"/>
                  <a:gd name="connsiteY0" fmla="*/ 502512 h 1757691"/>
                  <a:gd name="connsiteX1" fmla="*/ 357912 w 1767842"/>
                  <a:gd name="connsiteY1" fmla="*/ 517518 h 1757691"/>
                  <a:gd name="connsiteX2" fmla="*/ 1003488 w 1767842"/>
                  <a:gd name="connsiteY2" fmla="*/ 1166189 h 1757691"/>
                  <a:gd name="connsiteX3" fmla="*/ 1288808 w 1767842"/>
                  <a:gd name="connsiteY3" fmla="*/ 1691389 h 1757691"/>
                  <a:gd name="connsiteX4" fmla="*/ 57638 w 1767842"/>
                  <a:gd name="connsiteY4" fmla="*/ 1214303 h 1757691"/>
                  <a:gd name="connsiteX5" fmla="*/ 298859 w 1767842"/>
                  <a:gd name="connsiteY5" fmla="*/ 551001 h 1757691"/>
                  <a:gd name="connsiteX6" fmla="*/ 342979 w 1767842"/>
                  <a:gd name="connsiteY6" fmla="*/ 502512 h 1757691"/>
                  <a:gd name="connsiteX7" fmla="*/ 531926 w 1767842"/>
                  <a:gd name="connsiteY7" fmla="*/ 309513 h 1757691"/>
                  <a:gd name="connsiteX8" fmla="*/ 548558 w 1767842"/>
                  <a:gd name="connsiteY8" fmla="*/ 293101 h 1757691"/>
                  <a:gd name="connsiteX9" fmla="*/ 1263625 w 1767842"/>
                  <a:gd name="connsiteY9" fmla="*/ 54919 h 1757691"/>
                  <a:gd name="connsiteX10" fmla="*/ 1743173 w 1767842"/>
                  <a:gd name="connsiteY10" fmla="*/ 1234415 h 1757691"/>
                  <a:gd name="connsiteX11" fmla="*/ 1183656 w 1767842"/>
                  <a:gd name="connsiteY11" fmla="*/ 970188 h 1757691"/>
                  <a:gd name="connsiteX12" fmla="*/ 531926 w 1767842"/>
                  <a:gd name="connsiteY12" fmla="*/ 309513 h 1757691"/>
                  <a:gd name="connsiteX0" fmla="*/ 342979 w 1785302"/>
                  <a:gd name="connsiteY0" fmla="*/ 502512 h 1757691"/>
                  <a:gd name="connsiteX1" fmla="*/ 357912 w 1785302"/>
                  <a:gd name="connsiteY1" fmla="*/ 517518 h 1757691"/>
                  <a:gd name="connsiteX2" fmla="*/ 1003488 w 1785302"/>
                  <a:gd name="connsiteY2" fmla="*/ 1166189 h 1757691"/>
                  <a:gd name="connsiteX3" fmla="*/ 1288808 w 1785302"/>
                  <a:gd name="connsiteY3" fmla="*/ 1691389 h 1757691"/>
                  <a:gd name="connsiteX4" fmla="*/ 57638 w 1785302"/>
                  <a:gd name="connsiteY4" fmla="*/ 1214303 h 1757691"/>
                  <a:gd name="connsiteX5" fmla="*/ 298859 w 1785302"/>
                  <a:gd name="connsiteY5" fmla="*/ 551001 h 1757691"/>
                  <a:gd name="connsiteX6" fmla="*/ 342979 w 1785302"/>
                  <a:gd name="connsiteY6" fmla="*/ 502512 h 1757691"/>
                  <a:gd name="connsiteX7" fmla="*/ 531926 w 1785302"/>
                  <a:gd name="connsiteY7" fmla="*/ 309513 h 1757691"/>
                  <a:gd name="connsiteX8" fmla="*/ 548558 w 1785302"/>
                  <a:gd name="connsiteY8" fmla="*/ 293101 h 1757691"/>
                  <a:gd name="connsiteX9" fmla="*/ 1263625 w 1785302"/>
                  <a:gd name="connsiteY9" fmla="*/ 54919 h 1757691"/>
                  <a:gd name="connsiteX10" fmla="*/ 1743173 w 1785302"/>
                  <a:gd name="connsiteY10" fmla="*/ 1234415 h 1757691"/>
                  <a:gd name="connsiteX11" fmla="*/ 1183656 w 1785302"/>
                  <a:gd name="connsiteY11" fmla="*/ 970188 h 1757691"/>
                  <a:gd name="connsiteX12" fmla="*/ 531926 w 1785302"/>
                  <a:gd name="connsiteY12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531926 w 1785302"/>
                  <a:gd name="connsiteY6" fmla="*/ 309513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11" fmla="*/ 531926 w 1785302"/>
                  <a:gd name="connsiteY11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1183656 w 1785302"/>
                  <a:gd name="connsiteY6" fmla="*/ 970188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85582 w 1786085"/>
                  <a:gd name="connsiteY0" fmla="*/ 440769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85582 w 1786085"/>
                  <a:gd name="connsiteY5" fmla="*/ 440769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6085" h="174387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모서리가 둥근 직사각형 2"/>
              <p:cNvSpPr/>
              <p:nvPr/>
            </p:nvSpPr>
            <p:spPr>
              <a:xfrm rot="2700000">
                <a:off x="1069340" y="2174240"/>
                <a:ext cx="65405" cy="62230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59871 w 1778460"/>
                  <a:gd name="connsiteY0" fmla="*/ 1214071 h 1482904"/>
                  <a:gd name="connsiteX1" fmla="*/ 473450 w 1778460"/>
                  <a:gd name="connsiteY1" fmla="*/ 369189 h 1482904"/>
                  <a:gd name="connsiteX2" fmla="*/ 1265858 w 1778460"/>
                  <a:gd name="connsiteY2" fmla="*/ 54687 h 1482904"/>
                  <a:gd name="connsiteX3" fmla="*/ 1778460 w 1778460"/>
                  <a:gd name="connsiteY3" fmla="*/ 1406249 h 1482904"/>
                  <a:gd name="connsiteX4" fmla="*/ 59871 w 1778460"/>
                  <a:gd name="connsiteY4" fmla="*/ 1214071 h 1482904"/>
                  <a:gd name="connsiteX0" fmla="*/ 59871 w 1836075"/>
                  <a:gd name="connsiteY0" fmla="*/ 1214071 h 1482904"/>
                  <a:gd name="connsiteX1" fmla="*/ 473450 w 1836075"/>
                  <a:gd name="connsiteY1" fmla="*/ 369189 h 1482904"/>
                  <a:gd name="connsiteX2" fmla="*/ 1265858 w 1836075"/>
                  <a:gd name="connsiteY2" fmla="*/ 54687 h 1482904"/>
                  <a:gd name="connsiteX3" fmla="*/ 1778460 w 1836075"/>
                  <a:gd name="connsiteY3" fmla="*/ 1406249 h 1482904"/>
                  <a:gd name="connsiteX4" fmla="*/ 59871 w 1836075"/>
                  <a:gd name="connsiteY4" fmla="*/ 1214071 h 1482904"/>
                  <a:gd name="connsiteX0" fmla="*/ 41902 w 1541201"/>
                  <a:gd name="connsiteY0" fmla="*/ 1209615 h 1451559"/>
                  <a:gd name="connsiteX1" fmla="*/ 455481 w 1541201"/>
                  <a:gd name="connsiteY1" fmla="*/ 364733 h 1451559"/>
                  <a:gd name="connsiteX2" fmla="*/ 1247889 w 1541201"/>
                  <a:gd name="connsiteY2" fmla="*/ 50231 h 1451559"/>
                  <a:gd name="connsiteX3" fmla="*/ 1466734 w 1541201"/>
                  <a:gd name="connsiteY3" fmla="*/ 1369157 h 1451559"/>
                  <a:gd name="connsiteX4" fmla="*/ 41902 w 1541201"/>
                  <a:gd name="connsiteY4" fmla="*/ 1209615 h 1451559"/>
                  <a:gd name="connsiteX0" fmla="*/ 41902 w 1719928"/>
                  <a:gd name="connsiteY0" fmla="*/ 1209615 h 1632467"/>
                  <a:gd name="connsiteX1" fmla="*/ 455481 w 1719928"/>
                  <a:gd name="connsiteY1" fmla="*/ 364733 h 1632467"/>
                  <a:gd name="connsiteX2" fmla="*/ 1247889 w 1719928"/>
                  <a:gd name="connsiteY2" fmla="*/ 50231 h 1632467"/>
                  <a:gd name="connsiteX3" fmla="*/ 1466734 w 1719928"/>
                  <a:gd name="connsiteY3" fmla="*/ 1369157 h 1632467"/>
                  <a:gd name="connsiteX4" fmla="*/ 41902 w 1719928"/>
                  <a:gd name="connsiteY4" fmla="*/ 1209615 h 1632467"/>
                  <a:gd name="connsiteX0" fmla="*/ 41902 w 1669509"/>
                  <a:gd name="connsiteY0" fmla="*/ 1209615 h 1596237"/>
                  <a:gd name="connsiteX1" fmla="*/ 455481 w 1669509"/>
                  <a:gd name="connsiteY1" fmla="*/ 364733 h 1596237"/>
                  <a:gd name="connsiteX2" fmla="*/ 1247889 w 1669509"/>
                  <a:gd name="connsiteY2" fmla="*/ 50231 h 1596237"/>
                  <a:gd name="connsiteX3" fmla="*/ 1466734 w 1669509"/>
                  <a:gd name="connsiteY3" fmla="*/ 1369157 h 1596237"/>
                  <a:gd name="connsiteX4" fmla="*/ 41902 w 1669509"/>
                  <a:gd name="connsiteY4" fmla="*/ 1209615 h 1596237"/>
                  <a:gd name="connsiteX0" fmla="*/ 41902 w 1633599"/>
                  <a:gd name="connsiteY0" fmla="*/ 1209615 h 1588997"/>
                  <a:gd name="connsiteX1" fmla="*/ 455481 w 1633599"/>
                  <a:gd name="connsiteY1" fmla="*/ 364733 h 1588997"/>
                  <a:gd name="connsiteX2" fmla="*/ 1247889 w 1633599"/>
                  <a:gd name="connsiteY2" fmla="*/ 50231 h 1588997"/>
                  <a:gd name="connsiteX3" fmla="*/ 1466734 w 1633599"/>
                  <a:gd name="connsiteY3" fmla="*/ 1369157 h 1588997"/>
                  <a:gd name="connsiteX4" fmla="*/ 41902 w 1633599"/>
                  <a:gd name="connsiteY4" fmla="*/ 1209615 h 1588997"/>
                  <a:gd name="connsiteX0" fmla="*/ 41902 w 1662319"/>
                  <a:gd name="connsiteY0" fmla="*/ 1209615 h 1574510"/>
                  <a:gd name="connsiteX1" fmla="*/ 455481 w 1662319"/>
                  <a:gd name="connsiteY1" fmla="*/ 364733 h 1574510"/>
                  <a:gd name="connsiteX2" fmla="*/ 1247889 w 1662319"/>
                  <a:gd name="connsiteY2" fmla="*/ 50231 h 1574510"/>
                  <a:gd name="connsiteX3" fmla="*/ 1466734 w 1662319"/>
                  <a:gd name="connsiteY3" fmla="*/ 1369157 h 1574510"/>
                  <a:gd name="connsiteX4" fmla="*/ 41902 w 1662319"/>
                  <a:gd name="connsiteY4" fmla="*/ 1209615 h 1574510"/>
                  <a:gd name="connsiteX0" fmla="*/ 41902 w 1612111"/>
                  <a:gd name="connsiteY0" fmla="*/ 1209615 h 1538295"/>
                  <a:gd name="connsiteX1" fmla="*/ 455481 w 1612111"/>
                  <a:gd name="connsiteY1" fmla="*/ 364733 h 1538295"/>
                  <a:gd name="connsiteX2" fmla="*/ 1247889 w 1612111"/>
                  <a:gd name="connsiteY2" fmla="*/ 50231 h 1538295"/>
                  <a:gd name="connsiteX3" fmla="*/ 1466734 w 1612111"/>
                  <a:gd name="connsiteY3" fmla="*/ 1369157 h 1538295"/>
                  <a:gd name="connsiteX4" fmla="*/ 41902 w 1612111"/>
                  <a:gd name="connsiteY4" fmla="*/ 1209615 h 1538295"/>
                  <a:gd name="connsiteX0" fmla="*/ 41902 w 1669501"/>
                  <a:gd name="connsiteY0" fmla="*/ 1209615 h 1596230"/>
                  <a:gd name="connsiteX1" fmla="*/ 455481 w 1669501"/>
                  <a:gd name="connsiteY1" fmla="*/ 364733 h 1596230"/>
                  <a:gd name="connsiteX2" fmla="*/ 1247889 w 1669501"/>
                  <a:gd name="connsiteY2" fmla="*/ 50231 h 1596230"/>
                  <a:gd name="connsiteX3" fmla="*/ 1466734 w 1669501"/>
                  <a:gd name="connsiteY3" fmla="*/ 1369157 h 1596230"/>
                  <a:gd name="connsiteX4" fmla="*/ 41902 w 1669501"/>
                  <a:gd name="connsiteY4" fmla="*/ 1209615 h 159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501" h="1596230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모서리가 둥근 직사각형 2"/>
              <p:cNvSpPr/>
              <p:nvPr/>
            </p:nvSpPr>
            <p:spPr>
              <a:xfrm rot="2700000">
                <a:off x="668655" y="1938020"/>
                <a:ext cx="173990" cy="175260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모서리가 둥근 직사각형 2"/>
              <p:cNvSpPr/>
              <p:nvPr/>
            </p:nvSpPr>
            <p:spPr>
              <a:xfrm rot="18900000" flipH="1">
                <a:off x="1037590" y="1724025"/>
                <a:ext cx="184785" cy="186055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948690" y="2103120"/>
                <a:ext cx="34290" cy="3365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타원 64"/>
              <p:cNvSpPr/>
              <p:nvPr/>
            </p:nvSpPr>
            <p:spPr>
              <a:xfrm>
                <a:off x="1076960" y="2032000"/>
                <a:ext cx="33020" cy="3365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8" name="양쪽 모서리가 둥근 사각형 117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255220" y="494665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구성원 소개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/>
          <p:cNvSpPr txBox="1"/>
          <p:nvPr/>
        </p:nvSpPr>
        <p:spPr>
          <a:xfrm>
            <a:off x="692787" y="2818132"/>
            <a:ext cx="1995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권민서</a:t>
            </a:r>
            <a:endParaRPr lang="en-US" altLang="ko-KR" sz="2000" spc="-151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201" name="그룹 200"/>
          <p:cNvGrpSpPr/>
          <p:nvPr/>
        </p:nvGrpSpPr>
        <p:grpSpPr>
          <a:xfrm>
            <a:off x="471807" y="4487545"/>
            <a:ext cx="2405380" cy="1991360"/>
            <a:chOff x="471805" y="4487545"/>
            <a:chExt cx="2405380" cy="1991360"/>
          </a:xfrm>
        </p:grpSpPr>
        <p:sp>
          <p:nvSpPr>
            <p:cNvPr id="202" name="모서리가 둥근 직사각형 201"/>
            <p:cNvSpPr/>
            <p:nvPr/>
          </p:nvSpPr>
          <p:spPr>
            <a:xfrm>
              <a:off x="471805" y="4487545"/>
              <a:ext cx="2405380" cy="1988820"/>
            </a:xfrm>
            <a:prstGeom prst="roundRect">
              <a:avLst>
                <a:gd name="adj" fmla="val 59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03" name="자유형 202"/>
            <p:cNvSpPr/>
            <p:nvPr/>
          </p:nvSpPr>
          <p:spPr>
            <a:xfrm>
              <a:off x="1330960" y="4490085"/>
              <a:ext cx="1546860" cy="1988820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31167" y="5050162"/>
            <a:ext cx="2476500" cy="1283732"/>
            <a:chOff x="431165" y="5050155"/>
            <a:chExt cx="2476500" cy="1283730"/>
          </a:xfrm>
        </p:grpSpPr>
        <p:sp>
          <p:nvSpPr>
            <p:cNvPr id="205" name="TextBox 204"/>
            <p:cNvSpPr txBox="1"/>
            <p:nvPr/>
          </p:nvSpPr>
          <p:spPr>
            <a:xfrm>
              <a:off x="431165" y="5050155"/>
              <a:ext cx="2468245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구현 </a:t>
              </a:r>
              <a:r>
                <a:rPr lang="en-US" altLang="ko-KR" b="1" spc="-1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b="1" spc="-1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보험</a:t>
              </a:r>
              <a:r>
                <a:rPr lang="en-US" altLang="ko-KR" b="1" spc="-1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  <a:endParaRPr lang="en-US" altLang="ko-KR" b="1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439420" y="5507355"/>
              <a:ext cx="2468245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데이터베이스 설계</a:t>
              </a:r>
              <a:endParaRPr lang="en-US" altLang="ko-KR" b="1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439420" y="5964554"/>
              <a:ext cx="2468245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213" name="그룹 212"/>
          <p:cNvGrpSpPr/>
          <p:nvPr/>
        </p:nvGrpSpPr>
        <p:grpSpPr>
          <a:xfrm>
            <a:off x="3424555" y="4485640"/>
            <a:ext cx="2405380" cy="1991360"/>
            <a:chOff x="3424555" y="4485640"/>
            <a:chExt cx="2405380" cy="1991360"/>
          </a:xfrm>
        </p:grpSpPr>
        <p:sp>
          <p:nvSpPr>
            <p:cNvPr id="215" name="모서리가 둥근 직사각형 214"/>
            <p:cNvSpPr/>
            <p:nvPr/>
          </p:nvSpPr>
          <p:spPr>
            <a:xfrm>
              <a:off x="3424555" y="4485640"/>
              <a:ext cx="2405380" cy="1988820"/>
            </a:xfrm>
            <a:prstGeom prst="roundRect">
              <a:avLst>
                <a:gd name="adj" fmla="val 59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19" name="자유형 218"/>
            <p:cNvSpPr/>
            <p:nvPr/>
          </p:nvSpPr>
          <p:spPr>
            <a:xfrm>
              <a:off x="4283710" y="4487545"/>
              <a:ext cx="1546860" cy="1988820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223" name="그룹 222"/>
          <p:cNvGrpSpPr/>
          <p:nvPr/>
        </p:nvGrpSpPr>
        <p:grpSpPr>
          <a:xfrm>
            <a:off x="3383915" y="5048256"/>
            <a:ext cx="2476500" cy="1283732"/>
            <a:chOff x="3383915" y="5048250"/>
            <a:chExt cx="2476500" cy="1283730"/>
          </a:xfrm>
        </p:grpSpPr>
        <p:sp>
          <p:nvSpPr>
            <p:cNvPr id="227" name="TextBox 226"/>
            <p:cNvSpPr txBox="1"/>
            <p:nvPr/>
          </p:nvSpPr>
          <p:spPr>
            <a:xfrm>
              <a:off x="3383915" y="5048250"/>
              <a:ext cx="2468245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구현 </a:t>
              </a:r>
              <a:r>
                <a:rPr lang="en-US" altLang="ko-KR" b="1" spc="-1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b="1" spc="-1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동물병원</a:t>
              </a:r>
              <a:r>
                <a:rPr lang="en-US" altLang="ko-KR" b="1" spc="-1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, FAQ)</a:t>
              </a:r>
              <a:endParaRPr lang="en-US" altLang="ko-KR" b="1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3392170" y="5505450"/>
              <a:ext cx="2468245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테스트</a:t>
              </a:r>
              <a:endParaRPr lang="en-US" altLang="ko-KR" b="1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3392170" y="5962649"/>
              <a:ext cx="2468245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233" name="그룹 232"/>
          <p:cNvGrpSpPr/>
          <p:nvPr/>
        </p:nvGrpSpPr>
        <p:grpSpPr>
          <a:xfrm>
            <a:off x="6385562" y="4485640"/>
            <a:ext cx="2405380" cy="1991360"/>
            <a:chOff x="6385560" y="4485640"/>
            <a:chExt cx="2405380" cy="1991360"/>
          </a:xfrm>
        </p:grpSpPr>
        <p:sp>
          <p:nvSpPr>
            <p:cNvPr id="234" name="모서리가 둥근 직사각형 233"/>
            <p:cNvSpPr/>
            <p:nvPr/>
          </p:nvSpPr>
          <p:spPr>
            <a:xfrm>
              <a:off x="6385560" y="4485640"/>
              <a:ext cx="2405380" cy="1988820"/>
            </a:xfrm>
            <a:prstGeom prst="roundRect">
              <a:avLst>
                <a:gd name="adj" fmla="val 59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35" name="자유형 234"/>
            <p:cNvSpPr/>
            <p:nvPr/>
          </p:nvSpPr>
          <p:spPr>
            <a:xfrm>
              <a:off x="7244715" y="4487545"/>
              <a:ext cx="1546860" cy="1988820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236" name="그룹 235"/>
          <p:cNvGrpSpPr/>
          <p:nvPr/>
        </p:nvGrpSpPr>
        <p:grpSpPr>
          <a:xfrm>
            <a:off x="6344922" y="5048256"/>
            <a:ext cx="2476500" cy="1283732"/>
            <a:chOff x="6344920" y="5048250"/>
            <a:chExt cx="2476500" cy="1283730"/>
          </a:xfrm>
        </p:grpSpPr>
        <p:sp>
          <p:nvSpPr>
            <p:cNvPr id="237" name="TextBox 236"/>
            <p:cNvSpPr txBox="1"/>
            <p:nvPr/>
          </p:nvSpPr>
          <p:spPr>
            <a:xfrm>
              <a:off x="6344920" y="5048250"/>
              <a:ext cx="2468245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구현 </a:t>
              </a:r>
              <a:r>
                <a:rPr lang="en-US" altLang="ko-KR" b="1" spc="-1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b="1" spc="-1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회원 정보</a:t>
              </a:r>
              <a:r>
                <a:rPr lang="en-US" altLang="ko-KR" b="1" spc="-1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  <a:endParaRPr lang="en-US" altLang="ko-KR" b="1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6353175" y="5505450"/>
              <a:ext cx="2468245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테스트 및 통합</a:t>
              </a:r>
              <a:endParaRPr lang="en-US" altLang="ko-KR" b="1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6353175" y="5962649"/>
              <a:ext cx="2468245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240" name="그룹 239"/>
          <p:cNvGrpSpPr/>
          <p:nvPr/>
        </p:nvGrpSpPr>
        <p:grpSpPr>
          <a:xfrm>
            <a:off x="9311642" y="4440555"/>
            <a:ext cx="2405380" cy="1991360"/>
            <a:chOff x="9311640" y="4440555"/>
            <a:chExt cx="2405380" cy="1991360"/>
          </a:xfrm>
        </p:grpSpPr>
        <p:sp>
          <p:nvSpPr>
            <p:cNvPr id="241" name="모서리가 둥근 직사각형 240"/>
            <p:cNvSpPr/>
            <p:nvPr/>
          </p:nvSpPr>
          <p:spPr>
            <a:xfrm>
              <a:off x="9311640" y="4440555"/>
              <a:ext cx="2405380" cy="1988820"/>
            </a:xfrm>
            <a:prstGeom prst="roundRect">
              <a:avLst>
                <a:gd name="adj" fmla="val 596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42" name="자유형 241"/>
            <p:cNvSpPr/>
            <p:nvPr/>
          </p:nvSpPr>
          <p:spPr>
            <a:xfrm>
              <a:off x="10170160" y="4442460"/>
              <a:ext cx="1546860" cy="1988820"/>
            </a:xfrm>
            <a:custGeom>
              <a:avLst/>
              <a:gdLst>
                <a:gd name="connsiteX0" fmla="*/ 2344214 w 5294693"/>
                <a:gd name="connsiteY0" fmla="*/ 0 h 4060298"/>
                <a:gd name="connsiteX1" fmla="*/ 5052618 w 5294693"/>
                <a:gd name="connsiteY1" fmla="*/ 0 h 4060298"/>
                <a:gd name="connsiteX2" fmla="*/ 5294693 w 5294693"/>
                <a:gd name="connsiteY2" fmla="*/ 242075 h 4060298"/>
                <a:gd name="connsiteX3" fmla="*/ 5294693 w 5294693"/>
                <a:gd name="connsiteY3" fmla="*/ 3818223 h 4060298"/>
                <a:gd name="connsiteX4" fmla="*/ 5052618 w 5294693"/>
                <a:gd name="connsiteY4" fmla="*/ 4060298 h 4060298"/>
                <a:gd name="connsiteX5" fmla="*/ 0 w 5294693"/>
                <a:gd name="connsiteY5" fmla="*/ 4060298 h 4060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94693" h="4060298">
                  <a:moveTo>
                    <a:pt x="2344214" y="0"/>
                  </a:moveTo>
                  <a:lnTo>
                    <a:pt x="5052618" y="0"/>
                  </a:lnTo>
                  <a:cubicBezTo>
                    <a:pt x="5186312" y="0"/>
                    <a:pt x="5294693" y="108381"/>
                    <a:pt x="5294693" y="242075"/>
                  </a:cubicBezTo>
                  <a:lnTo>
                    <a:pt x="5294693" y="3818223"/>
                  </a:lnTo>
                  <a:cubicBezTo>
                    <a:pt x="5294693" y="3951917"/>
                    <a:pt x="5186312" y="4060298"/>
                    <a:pt x="5052618" y="4060298"/>
                  </a:cubicBezTo>
                  <a:lnTo>
                    <a:pt x="0" y="4060298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1600"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243" name="그룹 242"/>
          <p:cNvGrpSpPr/>
          <p:nvPr/>
        </p:nvGrpSpPr>
        <p:grpSpPr>
          <a:xfrm>
            <a:off x="9284335" y="4739646"/>
            <a:ext cx="2476500" cy="1284367"/>
            <a:chOff x="9284335" y="4739640"/>
            <a:chExt cx="2476500" cy="1284366"/>
          </a:xfrm>
        </p:grpSpPr>
        <p:sp>
          <p:nvSpPr>
            <p:cNvPr id="244" name="TextBox 243"/>
            <p:cNvSpPr txBox="1"/>
            <p:nvPr/>
          </p:nvSpPr>
          <p:spPr>
            <a:xfrm>
              <a:off x="9284335" y="4739640"/>
              <a:ext cx="2468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구현 </a:t>
              </a:r>
              <a:r>
                <a:rPr lang="en-US" altLang="ko-KR" b="1" spc="-1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b="1" spc="-15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반려견</a:t>
              </a:r>
              <a:r>
                <a:rPr lang="en-US" altLang="ko-KR" b="1" spc="-1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  <a:endParaRPr lang="en-US" altLang="ko-KR" b="1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9292590" y="5197476"/>
              <a:ext cx="2468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spc="-1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산출물 </a:t>
              </a:r>
              <a:r>
                <a:rPr lang="ko-KR" altLang="en-US" b="1" spc="-15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작성</a:t>
              </a:r>
              <a:endParaRPr lang="en-US" altLang="ko-KR" b="1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9292590" y="5654674"/>
              <a:ext cx="2468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b="1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pSp>
        <p:nvGrpSpPr>
          <p:cNvPr id="247" name="그룹 246"/>
          <p:cNvGrpSpPr/>
          <p:nvPr/>
        </p:nvGrpSpPr>
        <p:grpSpPr>
          <a:xfrm>
            <a:off x="3586482" y="1911985"/>
            <a:ext cx="1995805" cy="2006600"/>
            <a:chOff x="3586480" y="1911985"/>
            <a:chExt cx="1995805" cy="2006600"/>
          </a:xfrm>
        </p:grpSpPr>
        <p:sp>
          <p:nvSpPr>
            <p:cNvPr id="248" name="타원 247"/>
            <p:cNvSpPr/>
            <p:nvPr/>
          </p:nvSpPr>
          <p:spPr>
            <a:xfrm>
              <a:off x="3586480" y="1911985"/>
              <a:ext cx="1995805" cy="2006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자유형 248"/>
            <p:cNvSpPr/>
            <p:nvPr/>
          </p:nvSpPr>
          <p:spPr>
            <a:xfrm>
              <a:off x="4218940" y="2131060"/>
              <a:ext cx="1363345" cy="1787525"/>
            </a:xfrm>
            <a:custGeom>
              <a:avLst/>
              <a:gdLst>
                <a:gd name="connsiteX0" fmla="*/ 1300813 w 1797803"/>
                <a:gd name="connsiteY0" fmla="*/ 0 h 2345275"/>
                <a:gd name="connsiteX1" fmla="*/ 1318838 w 1797803"/>
                <a:gd name="connsiteY1" fmla="*/ 13479 h 2345275"/>
                <a:gd name="connsiteX2" fmla="*/ 1797803 w 1797803"/>
                <a:gd name="connsiteY2" fmla="*/ 1029102 h 2345275"/>
                <a:gd name="connsiteX3" fmla="*/ 481630 w 1797803"/>
                <a:gd name="connsiteY3" fmla="*/ 2345275 h 2345275"/>
                <a:gd name="connsiteX4" fmla="*/ 90241 w 1797803"/>
                <a:gd name="connsiteY4" fmla="*/ 2286103 h 2345275"/>
                <a:gd name="connsiteX5" fmla="*/ 0 w 1797803"/>
                <a:gd name="connsiteY5" fmla="*/ 2253074 h 234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7803" h="2345275">
                  <a:moveTo>
                    <a:pt x="1300813" y="0"/>
                  </a:moveTo>
                  <a:lnTo>
                    <a:pt x="1318838" y="13479"/>
                  </a:lnTo>
                  <a:cubicBezTo>
                    <a:pt x="1611354" y="254885"/>
                    <a:pt x="1797803" y="620220"/>
                    <a:pt x="1797803" y="1029102"/>
                  </a:cubicBezTo>
                  <a:cubicBezTo>
                    <a:pt x="1797803" y="1756004"/>
                    <a:pt x="1208532" y="2345275"/>
                    <a:pt x="481630" y="2345275"/>
                  </a:cubicBezTo>
                  <a:cubicBezTo>
                    <a:pt x="345336" y="2345275"/>
                    <a:pt x="213880" y="2324559"/>
                    <a:pt x="90241" y="2286103"/>
                  </a:cubicBezTo>
                  <a:lnTo>
                    <a:pt x="0" y="2253074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50" name="그룹 249"/>
          <p:cNvGrpSpPr/>
          <p:nvPr/>
        </p:nvGrpSpPr>
        <p:grpSpPr>
          <a:xfrm>
            <a:off x="3611880" y="1720855"/>
            <a:ext cx="690880" cy="611505"/>
            <a:chOff x="3611880" y="1720850"/>
            <a:chExt cx="690880" cy="611505"/>
          </a:xfrm>
        </p:grpSpPr>
        <p:grpSp>
          <p:nvGrpSpPr>
            <p:cNvPr id="251" name="그룹 250"/>
            <p:cNvGrpSpPr/>
            <p:nvPr/>
          </p:nvGrpSpPr>
          <p:grpSpPr>
            <a:xfrm rot="900000">
              <a:off x="4182745" y="1883410"/>
              <a:ext cx="120650" cy="123825"/>
              <a:chOff x="4182745" y="1883410"/>
              <a:chExt cx="120650" cy="123825"/>
            </a:xfrm>
          </p:grpSpPr>
          <p:sp>
            <p:nvSpPr>
              <p:cNvPr id="267" name="모서리가 둥근 직사각형 266"/>
              <p:cNvSpPr/>
              <p:nvPr/>
            </p:nvSpPr>
            <p:spPr>
              <a:xfrm>
                <a:off x="4180840" y="1896745"/>
                <a:ext cx="39370" cy="100330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모서리가 둥근 직사각형 267"/>
              <p:cNvSpPr/>
              <p:nvPr/>
            </p:nvSpPr>
            <p:spPr>
              <a:xfrm>
                <a:off x="4219575" y="1907540"/>
                <a:ext cx="40005" cy="100330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모서리가 둥근 직사각형 268"/>
              <p:cNvSpPr/>
              <p:nvPr/>
            </p:nvSpPr>
            <p:spPr>
              <a:xfrm>
                <a:off x="4258310" y="1917700"/>
                <a:ext cx="40005" cy="100330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0" name="자유형 269"/>
              <p:cNvSpPr/>
              <p:nvPr/>
            </p:nvSpPr>
            <p:spPr>
              <a:xfrm>
                <a:off x="4187190" y="1884045"/>
                <a:ext cx="120650" cy="86995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2" name="그룹 251"/>
            <p:cNvGrpSpPr/>
            <p:nvPr/>
          </p:nvGrpSpPr>
          <p:grpSpPr>
            <a:xfrm rot="17100000">
              <a:off x="3701415" y="2209800"/>
              <a:ext cx="121285" cy="123190"/>
              <a:chOff x="3701415" y="2209800"/>
              <a:chExt cx="121285" cy="123190"/>
            </a:xfrm>
          </p:grpSpPr>
          <p:sp>
            <p:nvSpPr>
              <p:cNvPr id="263" name="모서리가 둥근 직사각형 262"/>
              <p:cNvSpPr/>
              <p:nvPr/>
            </p:nvSpPr>
            <p:spPr>
              <a:xfrm>
                <a:off x="3743325" y="2263140"/>
                <a:ext cx="40005" cy="99695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모서리가 둥근 직사각형 263"/>
              <p:cNvSpPr/>
              <p:nvPr/>
            </p:nvSpPr>
            <p:spPr>
              <a:xfrm>
                <a:off x="3753485" y="2224405"/>
                <a:ext cx="40640" cy="98425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모서리가 둥근 직사각형 264"/>
              <p:cNvSpPr/>
              <p:nvPr/>
            </p:nvSpPr>
            <p:spPr>
              <a:xfrm>
                <a:off x="3763645" y="2185670"/>
                <a:ext cx="40640" cy="99060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자유형 265"/>
              <p:cNvSpPr/>
              <p:nvPr/>
            </p:nvSpPr>
            <p:spPr>
              <a:xfrm>
                <a:off x="3683000" y="2223135"/>
                <a:ext cx="121285" cy="86995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53" name="그룹 252"/>
            <p:cNvGrpSpPr/>
            <p:nvPr/>
          </p:nvGrpSpPr>
          <p:grpSpPr>
            <a:xfrm rot="19800000">
              <a:off x="3611880" y="1720850"/>
              <a:ext cx="608330" cy="495300"/>
              <a:chOff x="3611880" y="1720850"/>
              <a:chExt cx="608330" cy="495300"/>
            </a:xfrm>
          </p:grpSpPr>
          <p:sp>
            <p:nvSpPr>
              <p:cNvPr id="254" name="모서리가 둥근 직사각형 2"/>
              <p:cNvSpPr/>
              <p:nvPr/>
            </p:nvSpPr>
            <p:spPr>
              <a:xfrm rot="18900000" flipH="1">
                <a:off x="3926205" y="1656080"/>
                <a:ext cx="184150" cy="186055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모서리가 둥근 직사각형 2"/>
              <p:cNvSpPr/>
              <p:nvPr/>
            </p:nvSpPr>
            <p:spPr>
              <a:xfrm rot="2700000">
                <a:off x="3581400" y="1856105"/>
                <a:ext cx="173990" cy="174625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모서리가 둥근 직사각형 2"/>
              <p:cNvSpPr/>
              <p:nvPr/>
            </p:nvSpPr>
            <p:spPr>
              <a:xfrm rot="2700000">
                <a:off x="3665220" y="1736090"/>
                <a:ext cx="481965" cy="467995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1861 w 1750589"/>
                  <a:gd name="connsiteY0" fmla="*/ 1214071 h 1625453"/>
                  <a:gd name="connsiteX1" fmla="*/ 445440 w 1750589"/>
                  <a:gd name="connsiteY1" fmla="*/ 369189 h 1625453"/>
                  <a:gd name="connsiteX2" fmla="*/ 1237848 w 1750589"/>
                  <a:gd name="connsiteY2" fmla="*/ 54687 h 1625453"/>
                  <a:gd name="connsiteX3" fmla="*/ 1750450 w 1750589"/>
                  <a:gd name="connsiteY3" fmla="*/ 1406249 h 1625453"/>
                  <a:gd name="connsiteX4" fmla="*/ 1282761 w 1750589"/>
                  <a:gd name="connsiteY4" fmla="*/ 1622490 h 1625453"/>
                  <a:gd name="connsiteX5" fmla="*/ 31861 w 1750589"/>
                  <a:gd name="connsiteY5" fmla="*/ 1214071 h 1625453"/>
                  <a:gd name="connsiteX0" fmla="*/ 31861 w 1716931"/>
                  <a:gd name="connsiteY0" fmla="*/ 1193458 h 1604397"/>
                  <a:gd name="connsiteX1" fmla="*/ 445440 w 1716931"/>
                  <a:gd name="connsiteY1" fmla="*/ 348576 h 1604397"/>
                  <a:gd name="connsiteX2" fmla="*/ 1237848 w 1716931"/>
                  <a:gd name="connsiteY2" fmla="*/ 34074 h 1604397"/>
                  <a:gd name="connsiteX3" fmla="*/ 1716774 w 1716931"/>
                  <a:gd name="connsiteY3" fmla="*/ 1100513 h 1604397"/>
                  <a:gd name="connsiteX4" fmla="*/ 1282761 w 1716931"/>
                  <a:gd name="connsiteY4" fmla="*/ 1601877 h 1604397"/>
                  <a:gd name="connsiteX5" fmla="*/ 31861 w 1716931"/>
                  <a:gd name="connsiteY5" fmla="*/ 1193458 h 1604397"/>
                  <a:gd name="connsiteX0" fmla="*/ 24514 w 1709998"/>
                  <a:gd name="connsiteY0" fmla="*/ 1193458 h 1698096"/>
                  <a:gd name="connsiteX1" fmla="*/ 438093 w 1709998"/>
                  <a:gd name="connsiteY1" fmla="*/ 348576 h 1698096"/>
                  <a:gd name="connsiteX2" fmla="*/ 1230501 w 1709998"/>
                  <a:gd name="connsiteY2" fmla="*/ 34074 h 1698096"/>
                  <a:gd name="connsiteX3" fmla="*/ 1709427 w 1709998"/>
                  <a:gd name="connsiteY3" fmla="*/ 1100513 h 1698096"/>
                  <a:gd name="connsiteX4" fmla="*/ 1140711 w 1709998"/>
                  <a:gd name="connsiteY4" fmla="*/ 1696170 h 1698096"/>
                  <a:gd name="connsiteX5" fmla="*/ 24514 w 1709998"/>
                  <a:gd name="connsiteY5" fmla="*/ 1193458 h 1698096"/>
                  <a:gd name="connsiteX0" fmla="*/ 24514 w 1727931"/>
                  <a:gd name="connsiteY0" fmla="*/ 1194296 h 1698934"/>
                  <a:gd name="connsiteX1" fmla="*/ 438093 w 1727931"/>
                  <a:gd name="connsiteY1" fmla="*/ 349414 h 1698934"/>
                  <a:gd name="connsiteX2" fmla="*/ 1230501 w 1727931"/>
                  <a:gd name="connsiteY2" fmla="*/ 34912 h 1698934"/>
                  <a:gd name="connsiteX3" fmla="*/ 1727387 w 1727931"/>
                  <a:gd name="connsiteY3" fmla="*/ 1114821 h 1698934"/>
                  <a:gd name="connsiteX4" fmla="*/ 1140711 w 1727931"/>
                  <a:gd name="connsiteY4" fmla="*/ 1697008 h 1698934"/>
                  <a:gd name="connsiteX5" fmla="*/ 24514 w 1727931"/>
                  <a:gd name="connsiteY5" fmla="*/ 1194296 h 1698934"/>
                  <a:gd name="connsiteX0" fmla="*/ 36457 w 1739874"/>
                  <a:gd name="connsiteY0" fmla="*/ 1194296 h 1698837"/>
                  <a:gd name="connsiteX1" fmla="*/ 450036 w 1739874"/>
                  <a:gd name="connsiteY1" fmla="*/ 349414 h 1698837"/>
                  <a:gd name="connsiteX2" fmla="*/ 1242444 w 1739874"/>
                  <a:gd name="connsiteY2" fmla="*/ 34912 h 1698837"/>
                  <a:gd name="connsiteX3" fmla="*/ 1739330 w 1739874"/>
                  <a:gd name="connsiteY3" fmla="*/ 1114821 h 1698837"/>
                  <a:gd name="connsiteX4" fmla="*/ 1152654 w 1739874"/>
                  <a:gd name="connsiteY4" fmla="*/ 1697008 h 1698837"/>
                  <a:gd name="connsiteX5" fmla="*/ 36457 w 1739874"/>
                  <a:gd name="connsiteY5" fmla="*/ 1194296 h 169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874" h="1698837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자유형 256"/>
              <p:cNvSpPr/>
              <p:nvPr/>
            </p:nvSpPr>
            <p:spPr>
              <a:xfrm rot="2700000">
                <a:off x="3658235" y="1733550"/>
                <a:ext cx="495300" cy="480695"/>
              </a:xfrm>
              <a:custGeom>
                <a:avLst/>
                <a:gdLst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514271 w 1745724"/>
                  <a:gd name="connsiteY8" fmla="*/ 309281 h 1729323"/>
                  <a:gd name="connsiteX9" fmla="*/ 530903 w 1745724"/>
                  <a:gd name="connsiteY9" fmla="*/ 292869 h 1729323"/>
                  <a:gd name="connsiteX10" fmla="*/ 1245970 w 1745724"/>
                  <a:gd name="connsiteY10" fmla="*/ 54687 h 1729323"/>
                  <a:gd name="connsiteX11" fmla="*/ 1741386 w 1745724"/>
                  <a:gd name="connsiteY11" fmla="*/ 1229922 h 1729323"/>
                  <a:gd name="connsiteX12" fmla="*/ 1745724 w 1745724"/>
                  <a:gd name="connsiteY12" fmla="*/ 1263369 h 1729323"/>
                  <a:gd name="connsiteX13" fmla="*/ 1697597 w 1745724"/>
                  <a:gd name="connsiteY13" fmla="*/ 1220355 h 1729323"/>
                  <a:gd name="connsiteX14" fmla="*/ 1201360 w 1745724"/>
                  <a:gd name="connsiteY14" fmla="*/ 1008682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4317 w 1745724"/>
                  <a:gd name="connsiteY15" fmla="*/ 975007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7904"/>
                  <a:gd name="connsiteX1" fmla="*/ 340257 w 1745724"/>
                  <a:gd name="connsiteY1" fmla="*/ 517286 h 1727904"/>
                  <a:gd name="connsiteX2" fmla="*/ 985833 w 1745724"/>
                  <a:gd name="connsiteY2" fmla="*/ 1165957 h 1727904"/>
                  <a:gd name="connsiteX3" fmla="*/ 1190290 w 1745724"/>
                  <a:gd name="connsiteY3" fmla="*/ 1631288 h 1727904"/>
                  <a:gd name="connsiteX4" fmla="*/ 1271153 w 1745724"/>
                  <a:gd name="connsiteY4" fmla="*/ 1691157 h 1727904"/>
                  <a:gd name="connsiteX5" fmla="*/ 1202452 w 1745724"/>
                  <a:gd name="connsiteY5" fmla="*/ 1727904 h 1727904"/>
                  <a:gd name="connsiteX6" fmla="*/ 39983 w 1745724"/>
                  <a:gd name="connsiteY6" fmla="*/ 1214071 h 1727904"/>
                  <a:gd name="connsiteX7" fmla="*/ 281204 w 1745724"/>
                  <a:gd name="connsiteY7" fmla="*/ 550769 h 1727904"/>
                  <a:gd name="connsiteX8" fmla="*/ 325324 w 1745724"/>
                  <a:gd name="connsiteY8" fmla="*/ 502280 h 1727904"/>
                  <a:gd name="connsiteX9" fmla="*/ 514271 w 1745724"/>
                  <a:gd name="connsiteY9" fmla="*/ 309281 h 1727904"/>
                  <a:gd name="connsiteX10" fmla="*/ 530903 w 1745724"/>
                  <a:gd name="connsiteY10" fmla="*/ 292869 h 1727904"/>
                  <a:gd name="connsiteX11" fmla="*/ 1245970 w 1745724"/>
                  <a:gd name="connsiteY11" fmla="*/ 54687 h 1727904"/>
                  <a:gd name="connsiteX12" fmla="*/ 1741386 w 1745724"/>
                  <a:gd name="connsiteY12" fmla="*/ 1229922 h 1727904"/>
                  <a:gd name="connsiteX13" fmla="*/ 1745724 w 1745724"/>
                  <a:gd name="connsiteY13" fmla="*/ 1263369 h 1727904"/>
                  <a:gd name="connsiteX14" fmla="*/ 1697597 w 1745724"/>
                  <a:gd name="connsiteY14" fmla="*/ 1220355 h 1727904"/>
                  <a:gd name="connsiteX15" fmla="*/ 1166001 w 1745724"/>
                  <a:gd name="connsiteY15" fmla="*/ 969956 h 1727904"/>
                  <a:gd name="connsiteX16" fmla="*/ 514271 w 1745724"/>
                  <a:gd name="connsiteY16" fmla="*/ 309281 h 1727904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18421"/>
                  <a:gd name="connsiteX1" fmla="*/ 330686 w 1736153"/>
                  <a:gd name="connsiteY1" fmla="*/ 517286 h 1718421"/>
                  <a:gd name="connsiteX2" fmla="*/ 976262 w 1736153"/>
                  <a:gd name="connsiteY2" fmla="*/ 1165957 h 1718421"/>
                  <a:gd name="connsiteX3" fmla="*/ 1180719 w 1736153"/>
                  <a:gd name="connsiteY3" fmla="*/ 1631288 h 1718421"/>
                  <a:gd name="connsiteX4" fmla="*/ 1261582 w 1736153"/>
                  <a:gd name="connsiteY4" fmla="*/ 1691157 h 1718421"/>
                  <a:gd name="connsiteX5" fmla="*/ 862858 w 1736153"/>
                  <a:gd name="connsiteY5" fmla="*/ 1703208 h 1718421"/>
                  <a:gd name="connsiteX6" fmla="*/ 30412 w 1736153"/>
                  <a:gd name="connsiteY6" fmla="*/ 1214071 h 1718421"/>
                  <a:gd name="connsiteX7" fmla="*/ 271633 w 1736153"/>
                  <a:gd name="connsiteY7" fmla="*/ 550769 h 1718421"/>
                  <a:gd name="connsiteX8" fmla="*/ 315753 w 1736153"/>
                  <a:gd name="connsiteY8" fmla="*/ 502280 h 1718421"/>
                  <a:gd name="connsiteX9" fmla="*/ 504700 w 1736153"/>
                  <a:gd name="connsiteY9" fmla="*/ 309281 h 1718421"/>
                  <a:gd name="connsiteX10" fmla="*/ 521332 w 1736153"/>
                  <a:gd name="connsiteY10" fmla="*/ 292869 h 1718421"/>
                  <a:gd name="connsiteX11" fmla="*/ 1236399 w 1736153"/>
                  <a:gd name="connsiteY11" fmla="*/ 54687 h 1718421"/>
                  <a:gd name="connsiteX12" fmla="*/ 1731815 w 1736153"/>
                  <a:gd name="connsiteY12" fmla="*/ 1229922 h 1718421"/>
                  <a:gd name="connsiteX13" fmla="*/ 1736153 w 1736153"/>
                  <a:gd name="connsiteY13" fmla="*/ 1263369 h 1718421"/>
                  <a:gd name="connsiteX14" fmla="*/ 1688026 w 1736153"/>
                  <a:gd name="connsiteY14" fmla="*/ 1220355 h 1718421"/>
                  <a:gd name="connsiteX15" fmla="*/ 1156430 w 1736153"/>
                  <a:gd name="connsiteY15" fmla="*/ 969956 h 1718421"/>
                  <a:gd name="connsiteX16" fmla="*/ 504700 w 1736153"/>
                  <a:gd name="connsiteY16" fmla="*/ 309281 h 1718421"/>
                  <a:gd name="connsiteX0" fmla="*/ 315753 w 1736153"/>
                  <a:gd name="connsiteY0" fmla="*/ 502280 h 1723731"/>
                  <a:gd name="connsiteX1" fmla="*/ 330686 w 1736153"/>
                  <a:gd name="connsiteY1" fmla="*/ 517286 h 1723731"/>
                  <a:gd name="connsiteX2" fmla="*/ 976262 w 1736153"/>
                  <a:gd name="connsiteY2" fmla="*/ 1165957 h 1723731"/>
                  <a:gd name="connsiteX3" fmla="*/ 1180719 w 1736153"/>
                  <a:gd name="connsiteY3" fmla="*/ 1631288 h 1723731"/>
                  <a:gd name="connsiteX4" fmla="*/ 1261582 w 1736153"/>
                  <a:gd name="connsiteY4" fmla="*/ 1691157 h 1723731"/>
                  <a:gd name="connsiteX5" fmla="*/ 862858 w 1736153"/>
                  <a:gd name="connsiteY5" fmla="*/ 1703208 h 1723731"/>
                  <a:gd name="connsiteX6" fmla="*/ 30412 w 1736153"/>
                  <a:gd name="connsiteY6" fmla="*/ 1214071 h 1723731"/>
                  <a:gd name="connsiteX7" fmla="*/ 271633 w 1736153"/>
                  <a:gd name="connsiteY7" fmla="*/ 550769 h 1723731"/>
                  <a:gd name="connsiteX8" fmla="*/ 315753 w 1736153"/>
                  <a:gd name="connsiteY8" fmla="*/ 502280 h 1723731"/>
                  <a:gd name="connsiteX9" fmla="*/ 504700 w 1736153"/>
                  <a:gd name="connsiteY9" fmla="*/ 309281 h 1723731"/>
                  <a:gd name="connsiteX10" fmla="*/ 521332 w 1736153"/>
                  <a:gd name="connsiteY10" fmla="*/ 292869 h 1723731"/>
                  <a:gd name="connsiteX11" fmla="*/ 1236399 w 1736153"/>
                  <a:gd name="connsiteY11" fmla="*/ 54687 h 1723731"/>
                  <a:gd name="connsiteX12" fmla="*/ 1731815 w 1736153"/>
                  <a:gd name="connsiteY12" fmla="*/ 1229922 h 1723731"/>
                  <a:gd name="connsiteX13" fmla="*/ 1736153 w 1736153"/>
                  <a:gd name="connsiteY13" fmla="*/ 1263369 h 1723731"/>
                  <a:gd name="connsiteX14" fmla="*/ 1688026 w 1736153"/>
                  <a:gd name="connsiteY14" fmla="*/ 1220355 h 1723731"/>
                  <a:gd name="connsiteX15" fmla="*/ 1156430 w 1736153"/>
                  <a:gd name="connsiteY15" fmla="*/ 969956 h 1723731"/>
                  <a:gd name="connsiteX16" fmla="*/ 504700 w 1736153"/>
                  <a:gd name="connsiteY16" fmla="*/ 309281 h 1723731"/>
                  <a:gd name="connsiteX0" fmla="*/ 315753 w 1736153"/>
                  <a:gd name="connsiteY0" fmla="*/ 502280 h 1704786"/>
                  <a:gd name="connsiteX1" fmla="*/ 330686 w 1736153"/>
                  <a:gd name="connsiteY1" fmla="*/ 517286 h 1704786"/>
                  <a:gd name="connsiteX2" fmla="*/ 976262 w 1736153"/>
                  <a:gd name="connsiteY2" fmla="*/ 1165957 h 1704786"/>
                  <a:gd name="connsiteX3" fmla="*/ 1180719 w 1736153"/>
                  <a:gd name="connsiteY3" fmla="*/ 1631288 h 1704786"/>
                  <a:gd name="connsiteX4" fmla="*/ 1261582 w 1736153"/>
                  <a:gd name="connsiteY4" fmla="*/ 1691157 h 1704786"/>
                  <a:gd name="connsiteX5" fmla="*/ 862858 w 1736153"/>
                  <a:gd name="connsiteY5" fmla="*/ 1703208 h 1704786"/>
                  <a:gd name="connsiteX6" fmla="*/ 30412 w 1736153"/>
                  <a:gd name="connsiteY6" fmla="*/ 1214071 h 1704786"/>
                  <a:gd name="connsiteX7" fmla="*/ 271633 w 1736153"/>
                  <a:gd name="connsiteY7" fmla="*/ 550769 h 1704786"/>
                  <a:gd name="connsiteX8" fmla="*/ 315753 w 1736153"/>
                  <a:gd name="connsiteY8" fmla="*/ 502280 h 1704786"/>
                  <a:gd name="connsiteX9" fmla="*/ 504700 w 1736153"/>
                  <a:gd name="connsiteY9" fmla="*/ 309281 h 1704786"/>
                  <a:gd name="connsiteX10" fmla="*/ 521332 w 1736153"/>
                  <a:gd name="connsiteY10" fmla="*/ 292869 h 1704786"/>
                  <a:gd name="connsiteX11" fmla="*/ 1236399 w 1736153"/>
                  <a:gd name="connsiteY11" fmla="*/ 54687 h 1704786"/>
                  <a:gd name="connsiteX12" fmla="*/ 1731815 w 1736153"/>
                  <a:gd name="connsiteY12" fmla="*/ 1229922 h 1704786"/>
                  <a:gd name="connsiteX13" fmla="*/ 1736153 w 1736153"/>
                  <a:gd name="connsiteY13" fmla="*/ 1263369 h 1704786"/>
                  <a:gd name="connsiteX14" fmla="*/ 1688026 w 1736153"/>
                  <a:gd name="connsiteY14" fmla="*/ 1220355 h 1704786"/>
                  <a:gd name="connsiteX15" fmla="*/ 1156430 w 1736153"/>
                  <a:gd name="connsiteY15" fmla="*/ 969956 h 1704786"/>
                  <a:gd name="connsiteX16" fmla="*/ 504700 w 1736153"/>
                  <a:gd name="connsiteY16" fmla="*/ 309281 h 1704786"/>
                  <a:gd name="connsiteX0" fmla="*/ 315753 w 1736153"/>
                  <a:gd name="connsiteY0" fmla="*/ 502280 h 1713774"/>
                  <a:gd name="connsiteX1" fmla="*/ 330686 w 1736153"/>
                  <a:gd name="connsiteY1" fmla="*/ 517286 h 1713774"/>
                  <a:gd name="connsiteX2" fmla="*/ 976262 w 1736153"/>
                  <a:gd name="connsiteY2" fmla="*/ 1165957 h 1713774"/>
                  <a:gd name="connsiteX3" fmla="*/ 1180719 w 1736153"/>
                  <a:gd name="connsiteY3" fmla="*/ 1631288 h 1713774"/>
                  <a:gd name="connsiteX4" fmla="*/ 1261582 w 1736153"/>
                  <a:gd name="connsiteY4" fmla="*/ 1691157 h 1713774"/>
                  <a:gd name="connsiteX5" fmla="*/ 862858 w 1736153"/>
                  <a:gd name="connsiteY5" fmla="*/ 1703208 h 1713774"/>
                  <a:gd name="connsiteX6" fmla="*/ 30412 w 1736153"/>
                  <a:gd name="connsiteY6" fmla="*/ 1214071 h 1713774"/>
                  <a:gd name="connsiteX7" fmla="*/ 271633 w 1736153"/>
                  <a:gd name="connsiteY7" fmla="*/ 550769 h 1713774"/>
                  <a:gd name="connsiteX8" fmla="*/ 315753 w 1736153"/>
                  <a:gd name="connsiteY8" fmla="*/ 502280 h 1713774"/>
                  <a:gd name="connsiteX9" fmla="*/ 504700 w 1736153"/>
                  <a:gd name="connsiteY9" fmla="*/ 309281 h 1713774"/>
                  <a:gd name="connsiteX10" fmla="*/ 521332 w 1736153"/>
                  <a:gd name="connsiteY10" fmla="*/ 292869 h 1713774"/>
                  <a:gd name="connsiteX11" fmla="*/ 1236399 w 1736153"/>
                  <a:gd name="connsiteY11" fmla="*/ 54687 h 1713774"/>
                  <a:gd name="connsiteX12" fmla="*/ 1731815 w 1736153"/>
                  <a:gd name="connsiteY12" fmla="*/ 1229922 h 1713774"/>
                  <a:gd name="connsiteX13" fmla="*/ 1736153 w 1736153"/>
                  <a:gd name="connsiteY13" fmla="*/ 1263369 h 1713774"/>
                  <a:gd name="connsiteX14" fmla="*/ 1688026 w 1736153"/>
                  <a:gd name="connsiteY14" fmla="*/ 1220355 h 1713774"/>
                  <a:gd name="connsiteX15" fmla="*/ 1156430 w 1736153"/>
                  <a:gd name="connsiteY15" fmla="*/ 969956 h 1713774"/>
                  <a:gd name="connsiteX16" fmla="*/ 504700 w 1736153"/>
                  <a:gd name="connsiteY16" fmla="*/ 309281 h 1713774"/>
                  <a:gd name="connsiteX0" fmla="*/ 315753 w 1736153"/>
                  <a:gd name="connsiteY0" fmla="*/ 502280 h 1703400"/>
                  <a:gd name="connsiteX1" fmla="*/ 330686 w 1736153"/>
                  <a:gd name="connsiteY1" fmla="*/ 517286 h 1703400"/>
                  <a:gd name="connsiteX2" fmla="*/ 976262 w 1736153"/>
                  <a:gd name="connsiteY2" fmla="*/ 1165957 h 1703400"/>
                  <a:gd name="connsiteX3" fmla="*/ 1180719 w 1736153"/>
                  <a:gd name="connsiteY3" fmla="*/ 1631288 h 1703400"/>
                  <a:gd name="connsiteX4" fmla="*/ 1261582 w 1736153"/>
                  <a:gd name="connsiteY4" fmla="*/ 1691157 h 1703400"/>
                  <a:gd name="connsiteX5" fmla="*/ 862858 w 1736153"/>
                  <a:gd name="connsiteY5" fmla="*/ 1703208 h 1703400"/>
                  <a:gd name="connsiteX6" fmla="*/ 30412 w 1736153"/>
                  <a:gd name="connsiteY6" fmla="*/ 1214071 h 1703400"/>
                  <a:gd name="connsiteX7" fmla="*/ 271633 w 1736153"/>
                  <a:gd name="connsiteY7" fmla="*/ 550769 h 1703400"/>
                  <a:gd name="connsiteX8" fmla="*/ 315753 w 1736153"/>
                  <a:gd name="connsiteY8" fmla="*/ 502280 h 1703400"/>
                  <a:gd name="connsiteX9" fmla="*/ 504700 w 1736153"/>
                  <a:gd name="connsiteY9" fmla="*/ 309281 h 1703400"/>
                  <a:gd name="connsiteX10" fmla="*/ 521332 w 1736153"/>
                  <a:gd name="connsiteY10" fmla="*/ 292869 h 1703400"/>
                  <a:gd name="connsiteX11" fmla="*/ 1236399 w 1736153"/>
                  <a:gd name="connsiteY11" fmla="*/ 54687 h 1703400"/>
                  <a:gd name="connsiteX12" fmla="*/ 1731815 w 1736153"/>
                  <a:gd name="connsiteY12" fmla="*/ 1229922 h 1703400"/>
                  <a:gd name="connsiteX13" fmla="*/ 1736153 w 1736153"/>
                  <a:gd name="connsiteY13" fmla="*/ 1263369 h 1703400"/>
                  <a:gd name="connsiteX14" fmla="*/ 1688026 w 1736153"/>
                  <a:gd name="connsiteY14" fmla="*/ 1220355 h 1703400"/>
                  <a:gd name="connsiteX15" fmla="*/ 1156430 w 1736153"/>
                  <a:gd name="connsiteY15" fmla="*/ 969956 h 1703400"/>
                  <a:gd name="connsiteX16" fmla="*/ 504700 w 1736153"/>
                  <a:gd name="connsiteY16" fmla="*/ 309281 h 1703400"/>
                  <a:gd name="connsiteX0" fmla="*/ 315753 w 1736153"/>
                  <a:gd name="connsiteY0" fmla="*/ 502280 h 1716658"/>
                  <a:gd name="connsiteX1" fmla="*/ 330686 w 1736153"/>
                  <a:gd name="connsiteY1" fmla="*/ 517286 h 1716658"/>
                  <a:gd name="connsiteX2" fmla="*/ 976262 w 1736153"/>
                  <a:gd name="connsiteY2" fmla="*/ 1165957 h 1716658"/>
                  <a:gd name="connsiteX3" fmla="*/ 1180719 w 1736153"/>
                  <a:gd name="connsiteY3" fmla="*/ 1631288 h 1716658"/>
                  <a:gd name="connsiteX4" fmla="*/ 1261582 w 1736153"/>
                  <a:gd name="connsiteY4" fmla="*/ 1691157 h 1716658"/>
                  <a:gd name="connsiteX5" fmla="*/ 862858 w 1736153"/>
                  <a:gd name="connsiteY5" fmla="*/ 1703208 h 1716658"/>
                  <a:gd name="connsiteX6" fmla="*/ 30412 w 1736153"/>
                  <a:gd name="connsiteY6" fmla="*/ 1214071 h 1716658"/>
                  <a:gd name="connsiteX7" fmla="*/ 271633 w 1736153"/>
                  <a:gd name="connsiteY7" fmla="*/ 550769 h 1716658"/>
                  <a:gd name="connsiteX8" fmla="*/ 315753 w 1736153"/>
                  <a:gd name="connsiteY8" fmla="*/ 502280 h 1716658"/>
                  <a:gd name="connsiteX9" fmla="*/ 504700 w 1736153"/>
                  <a:gd name="connsiteY9" fmla="*/ 309281 h 1716658"/>
                  <a:gd name="connsiteX10" fmla="*/ 521332 w 1736153"/>
                  <a:gd name="connsiteY10" fmla="*/ 292869 h 1716658"/>
                  <a:gd name="connsiteX11" fmla="*/ 1236399 w 1736153"/>
                  <a:gd name="connsiteY11" fmla="*/ 54687 h 1716658"/>
                  <a:gd name="connsiteX12" fmla="*/ 1731815 w 1736153"/>
                  <a:gd name="connsiteY12" fmla="*/ 1229922 h 1716658"/>
                  <a:gd name="connsiteX13" fmla="*/ 1736153 w 1736153"/>
                  <a:gd name="connsiteY13" fmla="*/ 1263369 h 1716658"/>
                  <a:gd name="connsiteX14" fmla="*/ 1688026 w 1736153"/>
                  <a:gd name="connsiteY14" fmla="*/ 1220355 h 1716658"/>
                  <a:gd name="connsiteX15" fmla="*/ 1156430 w 1736153"/>
                  <a:gd name="connsiteY15" fmla="*/ 969956 h 1716658"/>
                  <a:gd name="connsiteX16" fmla="*/ 504700 w 1736153"/>
                  <a:gd name="connsiteY16" fmla="*/ 309281 h 1716658"/>
                  <a:gd name="connsiteX0" fmla="*/ 315753 w 1736153"/>
                  <a:gd name="connsiteY0" fmla="*/ 502280 h 1725384"/>
                  <a:gd name="connsiteX1" fmla="*/ 330686 w 1736153"/>
                  <a:gd name="connsiteY1" fmla="*/ 517286 h 1725384"/>
                  <a:gd name="connsiteX2" fmla="*/ 976262 w 1736153"/>
                  <a:gd name="connsiteY2" fmla="*/ 1165957 h 1725384"/>
                  <a:gd name="connsiteX3" fmla="*/ 1180719 w 1736153"/>
                  <a:gd name="connsiteY3" fmla="*/ 1631288 h 1725384"/>
                  <a:gd name="connsiteX4" fmla="*/ 1261582 w 1736153"/>
                  <a:gd name="connsiteY4" fmla="*/ 1691157 h 1725384"/>
                  <a:gd name="connsiteX5" fmla="*/ 862858 w 1736153"/>
                  <a:gd name="connsiteY5" fmla="*/ 1703208 h 1725384"/>
                  <a:gd name="connsiteX6" fmla="*/ 30412 w 1736153"/>
                  <a:gd name="connsiteY6" fmla="*/ 1214071 h 1725384"/>
                  <a:gd name="connsiteX7" fmla="*/ 271633 w 1736153"/>
                  <a:gd name="connsiteY7" fmla="*/ 550769 h 1725384"/>
                  <a:gd name="connsiteX8" fmla="*/ 315753 w 1736153"/>
                  <a:gd name="connsiteY8" fmla="*/ 502280 h 1725384"/>
                  <a:gd name="connsiteX9" fmla="*/ 504700 w 1736153"/>
                  <a:gd name="connsiteY9" fmla="*/ 309281 h 1725384"/>
                  <a:gd name="connsiteX10" fmla="*/ 521332 w 1736153"/>
                  <a:gd name="connsiteY10" fmla="*/ 292869 h 1725384"/>
                  <a:gd name="connsiteX11" fmla="*/ 1236399 w 1736153"/>
                  <a:gd name="connsiteY11" fmla="*/ 54687 h 1725384"/>
                  <a:gd name="connsiteX12" fmla="*/ 1731815 w 1736153"/>
                  <a:gd name="connsiteY12" fmla="*/ 1229922 h 1725384"/>
                  <a:gd name="connsiteX13" fmla="*/ 1736153 w 1736153"/>
                  <a:gd name="connsiteY13" fmla="*/ 1263369 h 1725384"/>
                  <a:gd name="connsiteX14" fmla="*/ 1688026 w 1736153"/>
                  <a:gd name="connsiteY14" fmla="*/ 1220355 h 1725384"/>
                  <a:gd name="connsiteX15" fmla="*/ 1156430 w 1736153"/>
                  <a:gd name="connsiteY15" fmla="*/ 969956 h 1725384"/>
                  <a:gd name="connsiteX16" fmla="*/ 504700 w 1736153"/>
                  <a:gd name="connsiteY16" fmla="*/ 309281 h 1725384"/>
                  <a:gd name="connsiteX0" fmla="*/ 315753 w 1736153"/>
                  <a:gd name="connsiteY0" fmla="*/ 502280 h 1731176"/>
                  <a:gd name="connsiteX1" fmla="*/ 330686 w 1736153"/>
                  <a:gd name="connsiteY1" fmla="*/ 517286 h 1731176"/>
                  <a:gd name="connsiteX2" fmla="*/ 976262 w 1736153"/>
                  <a:gd name="connsiteY2" fmla="*/ 1165957 h 1731176"/>
                  <a:gd name="connsiteX3" fmla="*/ 1180719 w 1736153"/>
                  <a:gd name="connsiteY3" fmla="*/ 1631288 h 1731176"/>
                  <a:gd name="connsiteX4" fmla="*/ 1261582 w 1736153"/>
                  <a:gd name="connsiteY4" fmla="*/ 1691157 h 1731176"/>
                  <a:gd name="connsiteX5" fmla="*/ 862858 w 1736153"/>
                  <a:gd name="connsiteY5" fmla="*/ 1703208 h 1731176"/>
                  <a:gd name="connsiteX6" fmla="*/ 30412 w 1736153"/>
                  <a:gd name="connsiteY6" fmla="*/ 1214071 h 1731176"/>
                  <a:gd name="connsiteX7" fmla="*/ 271633 w 1736153"/>
                  <a:gd name="connsiteY7" fmla="*/ 550769 h 1731176"/>
                  <a:gd name="connsiteX8" fmla="*/ 315753 w 1736153"/>
                  <a:gd name="connsiteY8" fmla="*/ 502280 h 1731176"/>
                  <a:gd name="connsiteX9" fmla="*/ 504700 w 1736153"/>
                  <a:gd name="connsiteY9" fmla="*/ 309281 h 1731176"/>
                  <a:gd name="connsiteX10" fmla="*/ 521332 w 1736153"/>
                  <a:gd name="connsiteY10" fmla="*/ 292869 h 1731176"/>
                  <a:gd name="connsiteX11" fmla="*/ 1236399 w 1736153"/>
                  <a:gd name="connsiteY11" fmla="*/ 54687 h 1731176"/>
                  <a:gd name="connsiteX12" fmla="*/ 1731815 w 1736153"/>
                  <a:gd name="connsiteY12" fmla="*/ 1229922 h 1731176"/>
                  <a:gd name="connsiteX13" fmla="*/ 1736153 w 1736153"/>
                  <a:gd name="connsiteY13" fmla="*/ 1263369 h 1731176"/>
                  <a:gd name="connsiteX14" fmla="*/ 1688026 w 1736153"/>
                  <a:gd name="connsiteY14" fmla="*/ 1220355 h 1731176"/>
                  <a:gd name="connsiteX15" fmla="*/ 1156430 w 1736153"/>
                  <a:gd name="connsiteY15" fmla="*/ 969956 h 1731176"/>
                  <a:gd name="connsiteX16" fmla="*/ 504700 w 1736153"/>
                  <a:gd name="connsiteY16" fmla="*/ 309281 h 1731176"/>
                  <a:gd name="connsiteX0" fmla="*/ 315753 w 1736153"/>
                  <a:gd name="connsiteY0" fmla="*/ 502280 h 1720226"/>
                  <a:gd name="connsiteX1" fmla="*/ 330686 w 1736153"/>
                  <a:gd name="connsiteY1" fmla="*/ 517286 h 1720226"/>
                  <a:gd name="connsiteX2" fmla="*/ 976262 w 1736153"/>
                  <a:gd name="connsiteY2" fmla="*/ 1165957 h 1720226"/>
                  <a:gd name="connsiteX3" fmla="*/ 1180719 w 1736153"/>
                  <a:gd name="connsiteY3" fmla="*/ 1631288 h 1720226"/>
                  <a:gd name="connsiteX4" fmla="*/ 1261582 w 1736153"/>
                  <a:gd name="connsiteY4" fmla="*/ 1691157 h 1720226"/>
                  <a:gd name="connsiteX5" fmla="*/ 862858 w 1736153"/>
                  <a:gd name="connsiteY5" fmla="*/ 1703208 h 1720226"/>
                  <a:gd name="connsiteX6" fmla="*/ 30412 w 1736153"/>
                  <a:gd name="connsiteY6" fmla="*/ 1214071 h 1720226"/>
                  <a:gd name="connsiteX7" fmla="*/ 271633 w 1736153"/>
                  <a:gd name="connsiteY7" fmla="*/ 550769 h 1720226"/>
                  <a:gd name="connsiteX8" fmla="*/ 315753 w 1736153"/>
                  <a:gd name="connsiteY8" fmla="*/ 502280 h 1720226"/>
                  <a:gd name="connsiteX9" fmla="*/ 504700 w 1736153"/>
                  <a:gd name="connsiteY9" fmla="*/ 309281 h 1720226"/>
                  <a:gd name="connsiteX10" fmla="*/ 521332 w 1736153"/>
                  <a:gd name="connsiteY10" fmla="*/ 292869 h 1720226"/>
                  <a:gd name="connsiteX11" fmla="*/ 1236399 w 1736153"/>
                  <a:gd name="connsiteY11" fmla="*/ 54687 h 1720226"/>
                  <a:gd name="connsiteX12" fmla="*/ 1731815 w 1736153"/>
                  <a:gd name="connsiteY12" fmla="*/ 1229922 h 1720226"/>
                  <a:gd name="connsiteX13" fmla="*/ 1736153 w 1736153"/>
                  <a:gd name="connsiteY13" fmla="*/ 1263369 h 1720226"/>
                  <a:gd name="connsiteX14" fmla="*/ 1688026 w 1736153"/>
                  <a:gd name="connsiteY14" fmla="*/ 1220355 h 1720226"/>
                  <a:gd name="connsiteX15" fmla="*/ 1156430 w 1736153"/>
                  <a:gd name="connsiteY15" fmla="*/ 969956 h 1720226"/>
                  <a:gd name="connsiteX16" fmla="*/ 504700 w 1736153"/>
                  <a:gd name="connsiteY16" fmla="*/ 309281 h 1720226"/>
                  <a:gd name="connsiteX0" fmla="*/ 315753 w 1736153"/>
                  <a:gd name="connsiteY0" fmla="*/ 502280 h 1718749"/>
                  <a:gd name="connsiteX1" fmla="*/ 330686 w 1736153"/>
                  <a:gd name="connsiteY1" fmla="*/ 517286 h 1718749"/>
                  <a:gd name="connsiteX2" fmla="*/ 976262 w 1736153"/>
                  <a:gd name="connsiteY2" fmla="*/ 1165957 h 1718749"/>
                  <a:gd name="connsiteX3" fmla="*/ 1180719 w 1736153"/>
                  <a:gd name="connsiteY3" fmla="*/ 1631288 h 1718749"/>
                  <a:gd name="connsiteX4" fmla="*/ 1261582 w 1736153"/>
                  <a:gd name="connsiteY4" fmla="*/ 1691157 h 1718749"/>
                  <a:gd name="connsiteX5" fmla="*/ 862858 w 1736153"/>
                  <a:gd name="connsiteY5" fmla="*/ 1703208 h 1718749"/>
                  <a:gd name="connsiteX6" fmla="*/ 30412 w 1736153"/>
                  <a:gd name="connsiteY6" fmla="*/ 1214071 h 1718749"/>
                  <a:gd name="connsiteX7" fmla="*/ 271633 w 1736153"/>
                  <a:gd name="connsiteY7" fmla="*/ 550769 h 1718749"/>
                  <a:gd name="connsiteX8" fmla="*/ 315753 w 1736153"/>
                  <a:gd name="connsiteY8" fmla="*/ 502280 h 1718749"/>
                  <a:gd name="connsiteX9" fmla="*/ 504700 w 1736153"/>
                  <a:gd name="connsiteY9" fmla="*/ 309281 h 1718749"/>
                  <a:gd name="connsiteX10" fmla="*/ 521332 w 1736153"/>
                  <a:gd name="connsiteY10" fmla="*/ 292869 h 1718749"/>
                  <a:gd name="connsiteX11" fmla="*/ 1236399 w 1736153"/>
                  <a:gd name="connsiteY11" fmla="*/ 54687 h 1718749"/>
                  <a:gd name="connsiteX12" fmla="*/ 1731815 w 1736153"/>
                  <a:gd name="connsiteY12" fmla="*/ 1229922 h 1718749"/>
                  <a:gd name="connsiteX13" fmla="*/ 1736153 w 1736153"/>
                  <a:gd name="connsiteY13" fmla="*/ 1263369 h 1718749"/>
                  <a:gd name="connsiteX14" fmla="*/ 1688026 w 1736153"/>
                  <a:gd name="connsiteY14" fmla="*/ 1220355 h 1718749"/>
                  <a:gd name="connsiteX15" fmla="*/ 1156430 w 1736153"/>
                  <a:gd name="connsiteY15" fmla="*/ 969956 h 1718749"/>
                  <a:gd name="connsiteX16" fmla="*/ 504700 w 1736153"/>
                  <a:gd name="connsiteY16" fmla="*/ 309281 h 1718749"/>
                  <a:gd name="connsiteX0" fmla="*/ 315457 w 1735857"/>
                  <a:gd name="connsiteY0" fmla="*/ 502280 h 1725842"/>
                  <a:gd name="connsiteX1" fmla="*/ 330390 w 1735857"/>
                  <a:gd name="connsiteY1" fmla="*/ 517286 h 1725842"/>
                  <a:gd name="connsiteX2" fmla="*/ 975966 w 1735857"/>
                  <a:gd name="connsiteY2" fmla="*/ 1165957 h 1725842"/>
                  <a:gd name="connsiteX3" fmla="*/ 1180423 w 1735857"/>
                  <a:gd name="connsiteY3" fmla="*/ 1631288 h 1725842"/>
                  <a:gd name="connsiteX4" fmla="*/ 1261286 w 1735857"/>
                  <a:gd name="connsiteY4" fmla="*/ 1691157 h 1725842"/>
                  <a:gd name="connsiteX5" fmla="*/ 858072 w 1735857"/>
                  <a:gd name="connsiteY5" fmla="*/ 1712188 h 1725842"/>
                  <a:gd name="connsiteX6" fmla="*/ 30116 w 1735857"/>
                  <a:gd name="connsiteY6" fmla="*/ 1214071 h 1725842"/>
                  <a:gd name="connsiteX7" fmla="*/ 271337 w 1735857"/>
                  <a:gd name="connsiteY7" fmla="*/ 550769 h 1725842"/>
                  <a:gd name="connsiteX8" fmla="*/ 315457 w 1735857"/>
                  <a:gd name="connsiteY8" fmla="*/ 502280 h 1725842"/>
                  <a:gd name="connsiteX9" fmla="*/ 504404 w 1735857"/>
                  <a:gd name="connsiteY9" fmla="*/ 309281 h 1725842"/>
                  <a:gd name="connsiteX10" fmla="*/ 521036 w 1735857"/>
                  <a:gd name="connsiteY10" fmla="*/ 292869 h 1725842"/>
                  <a:gd name="connsiteX11" fmla="*/ 1236103 w 1735857"/>
                  <a:gd name="connsiteY11" fmla="*/ 54687 h 1725842"/>
                  <a:gd name="connsiteX12" fmla="*/ 1731519 w 1735857"/>
                  <a:gd name="connsiteY12" fmla="*/ 1229922 h 1725842"/>
                  <a:gd name="connsiteX13" fmla="*/ 1735857 w 1735857"/>
                  <a:gd name="connsiteY13" fmla="*/ 1263369 h 1725842"/>
                  <a:gd name="connsiteX14" fmla="*/ 1687730 w 1735857"/>
                  <a:gd name="connsiteY14" fmla="*/ 1220355 h 1725842"/>
                  <a:gd name="connsiteX15" fmla="*/ 1156134 w 1735857"/>
                  <a:gd name="connsiteY15" fmla="*/ 969956 h 1725842"/>
                  <a:gd name="connsiteX16" fmla="*/ 504404 w 1735857"/>
                  <a:gd name="connsiteY16" fmla="*/ 309281 h 1725842"/>
                  <a:gd name="connsiteX0" fmla="*/ 315457 w 1735857"/>
                  <a:gd name="connsiteY0" fmla="*/ 502280 h 1728373"/>
                  <a:gd name="connsiteX1" fmla="*/ 330390 w 1735857"/>
                  <a:gd name="connsiteY1" fmla="*/ 517286 h 1728373"/>
                  <a:gd name="connsiteX2" fmla="*/ 975966 w 1735857"/>
                  <a:gd name="connsiteY2" fmla="*/ 1165957 h 1728373"/>
                  <a:gd name="connsiteX3" fmla="*/ 1180423 w 1735857"/>
                  <a:gd name="connsiteY3" fmla="*/ 1631288 h 1728373"/>
                  <a:gd name="connsiteX4" fmla="*/ 1261286 w 1735857"/>
                  <a:gd name="connsiteY4" fmla="*/ 1691157 h 1728373"/>
                  <a:gd name="connsiteX5" fmla="*/ 858072 w 1735857"/>
                  <a:gd name="connsiteY5" fmla="*/ 1712188 h 1728373"/>
                  <a:gd name="connsiteX6" fmla="*/ 30116 w 1735857"/>
                  <a:gd name="connsiteY6" fmla="*/ 1214071 h 1728373"/>
                  <a:gd name="connsiteX7" fmla="*/ 271337 w 1735857"/>
                  <a:gd name="connsiteY7" fmla="*/ 550769 h 1728373"/>
                  <a:gd name="connsiteX8" fmla="*/ 315457 w 1735857"/>
                  <a:gd name="connsiteY8" fmla="*/ 502280 h 1728373"/>
                  <a:gd name="connsiteX9" fmla="*/ 504404 w 1735857"/>
                  <a:gd name="connsiteY9" fmla="*/ 309281 h 1728373"/>
                  <a:gd name="connsiteX10" fmla="*/ 521036 w 1735857"/>
                  <a:gd name="connsiteY10" fmla="*/ 292869 h 1728373"/>
                  <a:gd name="connsiteX11" fmla="*/ 1236103 w 1735857"/>
                  <a:gd name="connsiteY11" fmla="*/ 54687 h 1728373"/>
                  <a:gd name="connsiteX12" fmla="*/ 1731519 w 1735857"/>
                  <a:gd name="connsiteY12" fmla="*/ 1229922 h 1728373"/>
                  <a:gd name="connsiteX13" fmla="*/ 1735857 w 1735857"/>
                  <a:gd name="connsiteY13" fmla="*/ 1263369 h 1728373"/>
                  <a:gd name="connsiteX14" fmla="*/ 1687730 w 1735857"/>
                  <a:gd name="connsiteY14" fmla="*/ 1220355 h 1728373"/>
                  <a:gd name="connsiteX15" fmla="*/ 1156134 w 1735857"/>
                  <a:gd name="connsiteY15" fmla="*/ 969956 h 1728373"/>
                  <a:gd name="connsiteX16" fmla="*/ 504404 w 1735857"/>
                  <a:gd name="connsiteY16" fmla="*/ 309281 h 1728373"/>
                  <a:gd name="connsiteX0" fmla="*/ 342979 w 1763379"/>
                  <a:gd name="connsiteY0" fmla="*/ 502280 h 1691157"/>
                  <a:gd name="connsiteX1" fmla="*/ 357912 w 1763379"/>
                  <a:gd name="connsiteY1" fmla="*/ 517286 h 1691157"/>
                  <a:gd name="connsiteX2" fmla="*/ 1003488 w 1763379"/>
                  <a:gd name="connsiteY2" fmla="*/ 1165957 h 1691157"/>
                  <a:gd name="connsiteX3" fmla="*/ 1207945 w 1763379"/>
                  <a:gd name="connsiteY3" fmla="*/ 1631288 h 1691157"/>
                  <a:gd name="connsiteX4" fmla="*/ 1288808 w 1763379"/>
                  <a:gd name="connsiteY4" fmla="*/ 1691157 h 1691157"/>
                  <a:gd name="connsiteX5" fmla="*/ 57638 w 1763379"/>
                  <a:gd name="connsiteY5" fmla="*/ 1214071 h 1691157"/>
                  <a:gd name="connsiteX6" fmla="*/ 298859 w 1763379"/>
                  <a:gd name="connsiteY6" fmla="*/ 550769 h 1691157"/>
                  <a:gd name="connsiteX7" fmla="*/ 342979 w 1763379"/>
                  <a:gd name="connsiteY7" fmla="*/ 502280 h 1691157"/>
                  <a:gd name="connsiteX8" fmla="*/ 531926 w 1763379"/>
                  <a:gd name="connsiteY8" fmla="*/ 309281 h 1691157"/>
                  <a:gd name="connsiteX9" fmla="*/ 548558 w 1763379"/>
                  <a:gd name="connsiteY9" fmla="*/ 292869 h 1691157"/>
                  <a:gd name="connsiteX10" fmla="*/ 1263625 w 1763379"/>
                  <a:gd name="connsiteY10" fmla="*/ 54687 h 1691157"/>
                  <a:gd name="connsiteX11" fmla="*/ 1759041 w 1763379"/>
                  <a:gd name="connsiteY11" fmla="*/ 1229922 h 1691157"/>
                  <a:gd name="connsiteX12" fmla="*/ 1763379 w 1763379"/>
                  <a:gd name="connsiteY12" fmla="*/ 1263369 h 1691157"/>
                  <a:gd name="connsiteX13" fmla="*/ 1715252 w 1763379"/>
                  <a:gd name="connsiteY13" fmla="*/ 1220355 h 1691157"/>
                  <a:gd name="connsiteX14" fmla="*/ 1183656 w 1763379"/>
                  <a:gd name="connsiteY14" fmla="*/ 969956 h 1691157"/>
                  <a:gd name="connsiteX15" fmla="*/ 531926 w 1763379"/>
                  <a:gd name="connsiteY15" fmla="*/ 309281 h 1691157"/>
                  <a:gd name="connsiteX0" fmla="*/ 342979 w 1763379"/>
                  <a:gd name="connsiteY0" fmla="*/ 502280 h 1732307"/>
                  <a:gd name="connsiteX1" fmla="*/ 357912 w 1763379"/>
                  <a:gd name="connsiteY1" fmla="*/ 517286 h 1732307"/>
                  <a:gd name="connsiteX2" fmla="*/ 1003488 w 1763379"/>
                  <a:gd name="connsiteY2" fmla="*/ 1165957 h 1732307"/>
                  <a:gd name="connsiteX3" fmla="*/ 1207945 w 1763379"/>
                  <a:gd name="connsiteY3" fmla="*/ 1631288 h 1732307"/>
                  <a:gd name="connsiteX4" fmla="*/ 1288808 w 1763379"/>
                  <a:gd name="connsiteY4" fmla="*/ 1691157 h 1732307"/>
                  <a:gd name="connsiteX5" fmla="*/ 57638 w 1763379"/>
                  <a:gd name="connsiteY5" fmla="*/ 1214071 h 1732307"/>
                  <a:gd name="connsiteX6" fmla="*/ 298859 w 1763379"/>
                  <a:gd name="connsiteY6" fmla="*/ 550769 h 1732307"/>
                  <a:gd name="connsiteX7" fmla="*/ 342979 w 1763379"/>
                  <a:gd name="connsiteY7" fmla="*/ 502280 h 1732307"/>
                  <a:gd name="connsiteX8" fmla="*/ 531926 w 1763379"/>
                  <a:gd name="connsiteY8" fmla="*/ 309281 h 1732307"/>
                  <a:gd name="connsiteX9" fmla="*/ 548558 w 1763379"/>
                  <a:gd name="connsiteY9" fmla="*/ 292869 h 1732307"/>
                  <a:gd name="connsiteX10" fmla="*/ 1263625 w 1763379"/>
                  <a:gd name="connsiteY10" fmla="*/ 54687 h 1732307"/>
                  <a:gd name="connsiteX11" fmla="*/ 1759041 w 1763379"/>
                  <a:gd name="connsiteY11" fmla="*/ 1229922 h 1732307"/>
                  <a:gd name="connsiteX12" fmla="*/ 1763379 w 1763379"/>
                  <a:gd name="connsiteY12" fmla="*/ 1263369 h 1732307"/>
                  <a:gd name="connsiteX13" fmla="*/ 1715252 w 1763379"/>
                  <a:gd name="connsiteY13" fmla="*/ 1220355 h 1732307"/>
                  <a:gd name="connsiteX14" fmla="*/ 1183656 w 1763379"/>
                  <a:gd name="connsiteY14" fmla="*/ 969956 h 1732307"/>
                  <a:gd name="connsiteX15" fmla="*/ 531926 w 1763379"/>
                  <a:gd name="connsiteY15" fmla="*/ 309281 h 1732307"/>
                  <a:gd name="connsiteX0" fmla="*/ 342979 w 1763379"/>
                  <a:gd name="connsiteY0" fmla="*/ 504554 h 1734581"/>
                  <a:gd name="connsiteX1" fmla="*/ 357912 w 1763379"/>
                  <a:gd name="connsiteY1" fmla="*/ 519560 h 1734581"/>
                  <a:gd name="connsiteX2" fmla="*/ 1003488 w 1763379"/>
                  <a:gd name="connsiteY2" fmla="*/ 1168231 h 1734581"/>
                  <a:gd name="connsiteX3" fmla="*/ 1207945 w 1763379"/>
                  <a:gd name="connsiteY3" fmla="*/ 1633562 h 1734581"/>
                  <a:gd name="connsiteX4" fmla="*/ 1288808 w 1763379"/>
                  <a:gd name="connsiteY4" fmla="*/ 1693431 h 1734581"/>
                  <a:gd name="connsiteX5" fmla="*/ 57638 w 1763379"/>
                  <a:gd name="connsiteY5" fmla="*/ 1216345 h 1734581"/>
                  <a:gd name="connsiteX6" fmla="*/ 298859 w 1763379"/>
                  <a:gd name="connsiteY6" fmla="*/ 553043 h 1734581"/>
                  <a:gd name="connsiteX7" fmla="*/ 342979 w 1763379"/>
                  <a:gd name="connsiteY7" fmla="*/ 504554 h 1734581"/>
                  <a:gd name="connsiteX8" fmla="*/ 531926 w 1763379"/>
                  <a:gd name="connsiteY8" fmla="*/ 311555 h 1734581"/>
                  <a:gd name="connsiteX9" fmla="*/ 548558 w 1763379"/>
                  <a:gd name="connsiteY9" fmla="*/ 295143 h 1734581"/>
                  <a:gd name="connsiteX10" fmla="*/ 1263625 w 1763379"/>
                  <a:gd name="connsiteY10" fmla="*/ 56961 h 1734581"/>
                  <a:gd name="connsiteX11" fmla="*/ 1763379 w 1763379"/>
                  <a:gd name="connsiteY11" fmla="*/ 1265643 h 1734581"/>
                  <a:gd name="connsiteX12" fmla="*/ 1715252 w 1763379"/>
                  <a:gd name="connsiteY12" fmla="*/ 1222629 h 1734581"/>
                  <a:gd name="connsiteX13" fmla="*/ 1183656 w 1763379"/>
                  <a:gd name="connsiteY13" fmla="*/ 972230 h 1734581"/>
                  <a:gd name="connsiteX14" fmla="*/ 531926 w 1763379"/>
                  <a:gd name="connsiteY14" fmla="*/ 311555 h 1734581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715252 w 1743173"/>
                  <a:gd name="connsiteY12" fmla="*/ 1220587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674841 w 1743173"/>
                  <a:gd name="connsiteY12" fmla="*/ 1171196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67842"/>
                  <a:gd name="connsiteY0" fmla="*/ 502512 h 1732539"/>
                  <a:gd name="connsiteX1" fmla="*/ 357912 w 1767842"/>
                  <a:gd name="connsiteY1" fmla="*/ 517518 h 1732539"/>
                  <a:gd name="connsiteX2" fmla="*/ 1003488 w 1767842"/>
                  <a:gd name="connsiteY2" fmla="*/ 1166189 h 1732539"/>
                  <a:gd name="connsiteX3" fmla="*/ 1207945 w 1767842"/>
                  <a:gd name="connsiteY3" fmla="*/ 1631520 h 1732539"/>
                  <a:gd name="connsiteX4" fmla="*/ 1288808 w 1767842"/>
                  <a:gd name="connsiteY4" fmla="*/ 1691389 h 1732539"/>
                  <a:gd name="connsiteX5" fmla="*/ 57638 w 1767842"/>
                  <a:gd name="connsiteY5" fmla="*/ 1214303 h 1732539"/>
                  <a:gd name="connsiteX6" fmla="*/ 298859 w 1767842"/>
                  <a:gd name="connsiteY6" fmla="*/ 551001 h 1732539"/>
                  <a:gd name="connsiteX7" fmla="*/ 342979 w 1767842"/>
                  <a:gd name="connsiteY7" fmla="*/ 502512 h 1732539"/>
                  <a:gd name="connsiteX8" fmla="*/ 531926 w 1767842"/>
                  <a:gd name="connsiteY8" fmla="*/ 309513 h 1732539"/>
                  <a:gd name="connsiteX9" fmla="*/ 548558 w 1767842"/>
                  <a:gd name="connsiteY9" fmla="*/ 293101 h 1732539"/>
                  <a:gd name="connsiteX10" fmla="*/ 1263625 w 1767842"/>
                  <a:gd name="connsiteY10" fmla="*/ 54919 h 1732539"/>
                  <a:gd name="connsiteX11" fmla="*/ 1743173 w 1767842"/>
                  <a:gd name="connsiteY11" fmla="*/ 1234415 h 1732539"/>
                  <a:gd name="connsiteX12" fmla="*/ 1674841 w 1767842"/>
                  <a:gd name="connsiteY12" fmla="*/ 1171196 h 1732539"/>
                  <a:gd name="connsiteX13" fmla="*/ 1183656 w 1767842"/>
                  <a:gd name="connsiteY13" fmla="*/ 970188 h 1732539"/>
                  <a:gd name="connsiteX14" fmla="*/ 531926 w 1767842"/>
                  <a:gd name="connsiteY14" fmla="*/ 309513 h 1732539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691549"/>
                  <a:gd name="connsiteX1" fmla="*/ 357912 w 1767842"/>
                  <a:gd name="connsiteY1" fmla="*/ 517518 h 1691549"/>
                  <a:gd name="connsiteX2" fmla="*/ 1003488 w 1767842"/>
                  <a:gd name="connsiteY2" fmla="*/ 1166189 h 1691549"/>
                  <a:gd name="connsiteX3" fmla="*/ 1288808 w 1767842"/>
                  <a:gd name="connsiteY3" fmla="*/ 1691389 h 1691549"/>
                  <a:gd name="connsiteX4" fmla="*/ 57638 w 1767842"/>
                  <a:gd name="connsiteY4" fmla="*/ 1214303 h 1691549"/>
                  <a:gd name="connsiteX5" fmla="*/ 298859 w 1767842"/>
                  <a:gd name="connsiteY5" fmla="*/ 551001 h 1691549"/>
                  <a:gd name="connsiteX6" fmla="*/ 342979 w 1767842"/>
                  <a:gd name="connsiteY6" fmla="*/ 502512 h 1691549"/>
                  <a:gd name="connsiteX7" fmla="*/ 531926 w 1767842"/>
                  <a:gd name="connsiteY7" fmla="*/ 309513 h 1691549"/>
                  <a:gd name="connsiteX8" fmla="*/ 548558 w 1767842"/>
                  <a:gd name="connsiteY8" fmla="*/ 293101 h 1691549"/>
                  <a:gd name="connsiteX9" fmla="*/ 1263625 w 1767842"/>
                  <a:gd name="connsiteY9" fmla="*/ 54919 h 1691549"/>
                  <a:gd name="connsiteX10" fmla="*/ 1743173 w 1767842"/>
                  <a:gd name="connsiteY10" fmla="*/ 1234415 h 1691549"/>
                  <a:gd name="connsiteX11" fmla="*/ 1674841 w 1767842"/>
                  <a:gd name="connsiteY11" fmla="*/ 1171196 h 1691549"/>
                  <a:gd name="connsiteX12" fmla="*/ 1183656 w 1767842"/>
                  <a:gd name="connsiteY12" fmla="*/ 970188 h 1691549"/>
                  <a:gd name="connsiteX13" fmla="*/ 531926 w 1767842"/>
                  <a:gd name="connsiteY13" fmla="*/ 309513 h 1691549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183656 w 1767842"/>
                  <a:gd name="connsiteY11" fmla="*/ 970188 h 1744568"/>
                  <a:gd name="connsiteX12" fmla="*/ 531926 w 1767842"/>
                  <a:gd name="connsiteY12" fmla="*/ 309513 h 1744568"/>
                  <a:gd name="connsiteX0" fmla="*/ 342979 w 1767842"/>
                  <a:gd name="connsiteY0" fmla="*/ 502512 h 1757691"/>
                  <a:gd name="connsiteX1" fmla="*/ 357912 w 1767842"/>
                  <a:gd name="connsiteY1" fmla="*/ 517518 h 1757691"/>
                  <a:gd name="connsiteX2" fmla="*/ 1003488 w 1767842"/>
                  <a:gd name="connsiteY2" fmla="*/ 1166189 h 1757691"/>
                  <a:gd name="connsiteX3" fmla="*/ 1288808 w 1767842"/>
                  <a:gd name="connsiteY3" fmla="*/ 1691389 h 1757691"/>
                  <a:gd name="connsiteX4" fmla="*/ 57638 w 1767842"/>
                  <a:gd name="connsiteY4" fmla="*/ 1214303 h 1757691"/>
                  <a:gd name="connsiteX5" fmla="*/ 298859 w 1767842"/>
                  <a:gd name="connsiteY5" fmla="*/ 551001 h 1757691"/>
                  <a:gd name="connsiteX6" fmla="*/ 342979 w 1767842"/>
                  <a:gd name="connsiteY6" fmla="*/ 502512 h 1757691"/>
                  <a:gd name="connsiteX7" fmla="*/ 531926 w 1767842"/>
                  <a:gd name="connsiteY7" fmla="*/ 309513 h 1757691"/>
                  <a:gd name="connsiteX8" fmla="*/ 548558 w 1767842"/>
                  <a:gd name="connsiteY8" fmla="*/ 293101 h 1757691"/>
                  <a:gd name="connsiteX9" fmla="*/ 1263625 w 1767842"/>
                  <a:gd name="connsiteY9" fmla="*/ 54919 h 1757691"/>
                  <a:gd name="connsiteX10" fmla="*/ 1743173 w 1767842"/>
                  <a:gd name="connsiteY10" fmla="*/ 1234415 h 1757691"/>
                  <a:gd name="connsiteX11" fmla="*/ 1183656 w 1767842"/>
                  <a:gd name="connsiteY11" fmla="*/ 970188 h 1757691"/>
                  <a:gd name="connsiteX12" fmla="*/ 531926 w 1767842"/>
                  <a:gd name="connsiteY12" fmla="*/ 309513 h 1757691"/>
                  <a:gd name="connsiteX0" fmla="*/ 342979 w 1785302"/>
                  <a:gd name="connsiteY0" fmla="*/ 502512 h 1757691"/>
                  <a:gd name="connsiteX1" fmla="*/ 357912 w 1785302"/>
                  <a:gd name="connsiteY1" fmla="*/ 517518 h 1757691"/>
                  <a:gd name="connsiteX2" fmla="*/ 1003488 w 1785302"/>
                  <a:gd name="connsiteY2" fmla="*/ 1166189 h 1757691"/>
                  <a:gd name="connsiteX3" fmla="*/ 1288808 w 1785302"/>
                  <a:gd name="connsiteY3" fmla="*/ 1691389 h 1757691"/>
                  <a:gd name="connsiteX4" fmla="*/ 57638 w 1785302"/>
                  <a:gd name="connsiteY4" fmla="*/ 1214303 h 1757691"/>
                  <a:gd name="connsiteX5" fmla="*/ 298859 w 1785302"/>
                  <a:gd name="connsiteY5" fmla="*/ 551001 h 1757691"/>
                  <a:gd name="connsiteX6" fmla="*/ 342979 w 1785302"/>
                  <a:gd name="connsiteY6" fmla="*/ 502512 h 1757691"/>
                  <a:gd name="connsiteX7" fmla="*/ 531926 w 1785302"/>
                  <a:gd name="connsiteY7" fmla="*/ 309513 h 1757691"/>
                  <a:gd name="connsiteX8" fmla="*/ 548558 w 1785302"/>
                  <a:gd name="connsiteY8" fmla="*/ 293101 h 1757691"/>
                  <a:gd name="connsiteX9" fmla="*/ 1263625 w 1785302"/>
                  <a:gd name="connsiteY9" fmla="*/ 54919 h 1757691"/>
                  <a:gd name="connsiteX10" fmla="*/ 1743173 w 1785302"/>
                  <a:gd name="connsiteY10" fmla="*/ 1234415 h 1757691"/>
                  <a:gd name="connsiteX11" fmla="*/ 1183656 w 1785302"/>
                  <a:gd name="connsiteY11" fmla="*/ 970188 h 1757691"/>
                  <a:gd name="connsiteX12" fmla="*/ 531926 w 1785302"/>
                  <a:gd name="connsiteY12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531926 w 1785302"/>
                  <a:gd name="connsiteY6" fmla="*/ 309513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11" fmla="*/ 531926 w 1785302"/>
                  <a:gd name="connsiteY11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1183656 w 1785302"/>
                  <a:gd name="connsiteY6" fmla="*/ 970188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85582 w 1786085"/>
                  <a:gd name="connsiteY0" fmla="*/ 440769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85582 w 1786085"/>
                  <a:gd name="connsiteY5" fmla="*/ 440769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6085" h="174387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모서리가 둥근 직사각형 2"/>
              <p:cNvSpPr/>
              <p:nvPr/>
            </p:nvSpPr>
            <p:spPr>
              <a:xfrm rot="2700000">
                <a:off x="3968750" y="2098675"/>
                <a:ext cx="65405" cy="62230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59871 w 1778460"/>
                  <a:gd name="connsiteY0" fmla="*/ 1214071 h 1482904"/>
                  <a:gd name="connsiteX1" fmla="*/ 473450 w 1778460"/>
                  <a:gd name="connsiteY1" fmla="*/ 369189 h 1482904"/>
                  <a:gd name="connsiteX2" fmla="*/ 1265858 w 1778460"/>
                  <a:gd name="connsiteY2" fmla="*/ 54687 h 1482904"/>
                  <a:gd name="connsiteX3" fmla="*/ 1778460 w 1778460"/>
                  <a:gd name="connsiteY3" fmla="*/ 1406249 h 1482904"/>
                  <a:gd name="connsiteX4" fmla="*/ 59871 w 1778460"/>
                  <a:gd name="connsiteY4" fmla="*/ 1214071 h 1482904"/>
                  <a:gd name="connsiteX0" fmla="*/ 59871 w 1836075"/>
                  <a:gd name="connsiteY0" fmla="*/ 1214071 h 1482904"/>
                  <a:gd name="connsiteX1" fmla="*/ 473450 w 1836075"/>
                  <a:gd name="connsiteY1" fmla="*/ 369189 h 1482904"/>
                  <a:gd name="connsiteX2" fmla="*/ 1265858 w 1836075"/>
                  <a:gd name="connsiteY2" fmla="*/ 54687 h 1482904"/>
                  <a:gd name="connsiteX3" fmla="*/ 1778460 w 1836075"/>
                  <a:gd name="connsiteY3" fmla="*/ 1406249 h 1482904"/>
                  <a:gd name="connsiteX4" fmla="*/ 59871 w 1836075"/>
                  <a:gd name="connsiteY4" fmla="*/ 1214071 h 1482904"/>
                  <a:gd name="connsiteX0" fmla="*/ 41902 w 1541201"/>
                  <a:gd name="connsiteY0" fmla="*/ 1209615 h 1451559"/>
                  <a:gd name="connsiteX1" fmla="*/ 455481 w 1541201"/>
                  <a:gd name="connsiteY1" fmla="*/ 364733 h 1451559"/>
                  <a:gd name="connsiteX2" fmla="*/ 1247889 w 1541201"/>
                  <a:gd name="connsiteY2" fmla="*/ 50231 h 1451559"/>
                  <a:gd name="connsiteX3" fmla="*/ 1466734 w 1541201"/>
                  <a:gd name="connsiteY3" fmla="*/ 1369157 h 1451559"/>
                  <a:gd name="connsiteX4" fmla="*/ 41902 w 1541201"/>
                  <a:gd name="connsiteY4" fmla="*/ 1209615 h 1451559"/>
                  <a:gd name="connsiteX0" fmla="*/ 41902 w 1719928"/>
                  <a:gd name="connsiteY0" fmla="*/ 1209615 h 1632467"/>
                  <a:gd name="connsiteX1" fmla="*/ 455481 w 1719928"/>
                  <a:gd name="connsiteY1" fmla="*/ 364733 h 1632467"/>
                  <a:gd name="connsiteX2" fmla="*/ 1247889 w 1719928"/>
                  <a:gd name="connsiteY2" fmla="*/ 50231 h 1632467"/>
                  <a:gd name="connsiteX3" fmla="*/ 1466734 w 1719928"/>
                  <a:gd name="connsiteY3" fmla="*/ 1369157 h 1632467"/>
                  <a:gd name="connsiteX4" fmla="*/ 41902 w 1719928"/>
                  <a:gd name="connsiteY4" fmla="*/ 1209615 h 1632467"/>
                  <a:gd name="connsiteX0" fmla="*/ 41902 w 1669509"/>
                  <a:gd name="connsiteY0" fmla="*/ 1209615 h 1596237"/>
                  <a:gd name="connsiteX1" fmla="*/ 455481 w 1669509"/>
                  <a:gd name="connsiteY1" fmla="*/ 364733 h 1596237"/>
                  <a:gd name="connsiteX2" fmla="*/ 1247889 w 1669509"/>
                  <a:gd name="connsiteY2" fmla="*/ 50231 h 1596237"/>
                  <a:gd name="connsiteX3" fmla="*/ 1466734 w 1669509"/>
                  <a:gd name="connsiteY3" fmla="*/ 1369157 h 1596237"/>
                  <a:gd name="connsiteX4" fmla="*/ 41902 w 1669509"/>
                  <a:gd name="connsiteY4" fmla="*/ 1209615 h 1596237"/>
                  <a:gd name="connsiteX0" fmla="*/ 41902 w 1633599"/>
                  <a:gd name="connsiteY0" fmla="*/ 1209615 h 1588997"/>
                  <a:gd name="connsiteX1" fmla="*/ 455481 w 1633599"/>
                  <a:gd name="connsiteY1" fmla="*/ 364733 h 1588997"/>
                  <a:gd name="connsiteX2" fmla="*/ 1247889 w 1633599"/>
                  <a:gd name="connsiteY2" fmla="*/ 50231 h 1588997"/>
                  <a:gd name="connsiteX3" fmla="*/ 1466734 w 1633599"/>
                  <a:gd name="connsiteY3" fmla="*/ 1369157 h 1588997"/>
                  <a:gd name="connsiteX4" fmla="*/ 41902 w 1633599"/>
                  <a:gd name="connsiteY4" fmla="*/ 1209615 h 1588997"/>
                  <a:gd name="connsiteX0" fmla="*/ 41902 w 1662319"/>
                  <a:gd name="connsiteY0" fmla="*/ 1209615 h 1574510"/>
                  <a:gd name="connsiteX1" fmla="*/ 455481 w 1662319"/>
                  <a:gd name="connsiteY1" fmla="*/ 364733 h 1574510"/>
                  <a:gd name="connsiteX2" fmla="*/ 1247889 w 1662319"/>
                  <a:gd name="connsiteY2" fmla="*/ 50231 h 1574510"/>
                  <a:gd name="connsiteX3" fmla="*/ 1466734 w 1662319"/>
                  <a:gd name="connsiteY3" fmla="*/ 1369157 h 1574510"/>
                  <a:gd name="connsiteX4" fmla="*/ 41902 w 1662319"/>
                  <a:gd name="connsiteY4" fmla="*/ 1209615 h 1574510"/>
                  <a:gd name="connsiteX0" fmla="*/ 41902 w 1612111"/>
                  <a:gd name="connsiteY0" fmla="*/ 1209615 h 1538295"/>
                  <a:gd name="connsiteX1" fmla="*/ 455481 w 1612111"/>
                  <a:gd name="connsiteY1" fmla="*/ 364733 h 1538295"/>
                  <a:gd name="connsiteX2" fmla="*/ 1247889 w 1612111"/>
                  <a:gd name="connsiteY2" fmla="*/ 50231 h 1538295"/>
                  <a:gd name="connsiteX3" fmla="*/ 1466734 w 1612111"/>
                  <a:gd name="connsiteY3" fmla="*/ 1369157 h 1538295"/>
                  <a:gd name="connsiteX4" fmla="*/ 41902 w 1612111"/>
                  <a:gd name="connsiteY4" fmla="*/ 1209615 h 1538295"/>
                  <a:gd name="connsiteX0" fmla="*/ 41902 w 1669501"/>
                  <a:gd name="connsiteY0" fmla="*/ 1209615 h 1596230"/>
                  <a:gd name="connsiteX1" fmla="*/ 455481 w 1669501"/>
                  <a:gd name="connsiteY1" fmla="*/ 364733 h 1596230"/>
                  <a:gd name="connsiteX2" fmla="*/ 1247889 w 1669501"/>
                  <a:gd name="connsiteY2" fmla="*/ 50231 h 1596230"/>
                  <a:gd name="connsiteX3" fmla="*/ 1466734 w 1669501"/>
                  <a:gd name="connsiteY3" fmla="*/ 1369157 h 1596230"/>
                  <a:gd name="connsiteX4" fmla="*/ 41902 w 1669501"/>
                  <a:gd name="connsiteY4" fmla="*/ 1209615 h 159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501" h="1596230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모서리가 둥근 직사각형 2"/>
              <p:cNvSpPr/>
              <p:nvPr/>
            </p:nvSpPr>
            <p:spPr>
              <a:xfrm rot="2700000">
                <a:off x="3568065" y="1862455"/>
                <a:ext cx="173990" cy="175260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모서리가 둥근 직사각형 2"/>
              <p:cNvSpPr/>
              <p:nvPr/>
            </p:nvSpPr>
            <p:spPr>
              <a:xfrm rot="18900000" flipH="1">
                <a:off x="3937000" y="1648460"/>
                <a:ext cx="184785" cy="186055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타원 260"/>
              <p:cNvSpPr/>
              <p:nvPr/>
            </p:nvSpPr>
            <p:spPr>
              <a:xfrm>
                <a:off x="3847465" y="2028825"/>
                <a:ext cx="33655" cy="3302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2" name="타원 261"/>
              <p:cNvSpPr/>
              <p:nvPr/>
            </p:nvSpPr>
            <p:spPr>
              <a:xfrm>
                <a:off x="3975100" y="1956435"/>
                <a:ext cx="33655" cy="3365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71" name="TextBox 270"/>
          <p:cNvSpPr txBox="1"/>
          <p:nvPr/>
        </p:nvSpPr>
        <p:spPr>
          <a:xfrm>
            <a:off x="3592198" y="2742565"/>
            <a:ext cx="1995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김동현</a:t>
            </a:r>
            <a:endParaRPr lang="en-US" altLang="ko-KR" sz="2000" spc="-151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272" name="그룹 271"/>
          <p:cNvGrpSpPr/>
          <p:nvPr/>
        </p:nvGrpSpPr>
        <p:grpSpPr>
          <a:xfrm>
            <a:off x="6567809" y="1913891"/>
            <a:ext cx="1995805" cy="2006600"/>
            <a:chOff x="6567805" y="1913890"/>
            <a:chExt cx="1995805" cy="2006600"/>
          </a:xfrm>
        </p:grpSpPr>
        <p:sp>
          <p:nvSpPr>
            <p:cNvPr id="273" name="타원 272"/>
            <p:cNvSpPr/>
            <p:nvPr/>
          </p:nvSpPr>
          <p:spPr>
            <a:xfrm>
              <a:off x="6567805" y="1913890"/>
              <a:ext cx="1995805" cy="2006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4" name="자유형 273"/>
            <p:cNvSpPr/>
            <p:nvPr/>
          </p:nvSpPr>
          <p:spPr>
            <a:xfrm>
              <a:off x="7200265" y="2132965"/>
              <a:ext cx="1363345" cy="1787525"/>
            </a:xfrm>
            <a:custGeom>
              <a:avLst/>
              <a:gdLst>
                <a:gd name="connsiteX0" fmla="*/ 1300813 w 1797803"/>
                <a:gd name="connsiteY0" fmla="*/ 0 h 2345275"/>
                <a:gd name="connsiteX1" fmla="*/ 1318838 w 1797803"/>
                <a:gd name="connsiteY1" fmla="*/ 13479 h 2345275"/>
                <a:gd name="connsiteX2" fmla="*/ 1797803 w 1797803"/>
                <a:gd name="connsiteY2" fmla="*/ 1029102 h 2345275"/>
                <a:gd name="connsiteX3" fmla="*/ 481630 w 1797803"/>
                <a:gd name="connsiteY3" fmla="*/ 2345275 h 2345275"/>
                <a:gd name="connsiteX4" fmla="*/ 90241 w 1797803"/>
                <a:gd name="connsiteY4" fmla="*/ 2286103 h 2345275"/>
                <a:gd name="connsiteX5" fmla="*/ 0 w 1797803"/>
                <a:gd name="connsiteY5" fmla="*/ 2253074 h 234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7803" h="2345275">
                  <a:moveTo>
                    <a:pt x="1300813" y="0"/>
                  </a:moveTo>
                  <a:lnTo>
                    <a:pt x="1318838" y="13479"/>
                  </a:lnTo>
                  <a:cubicBezTo>
                    <a:pt x="1611354" y="254885"/>
                    <a:pt x="1797803" y="620220"/>
                    <a:pt x="1797803" y="1029102"/>
                  </a:cubicBezTo>
                  <a:cubicBezTo>
                    <a:pt x="1797803" y="1756004"/>
                    <a:pt x="1208532" y="2345275"/>
                    <a:pt x="481630" y="2345275"/>
                  </a:cubicBezTo>
                  <a:cubicBezTo>
                    <a:pt x="345336" y="2345275"/>
                    <a:pt x="213880" y="2324559"/>
                    <a:pt x="90241" y="2286103"/>
                  </a:cubicBezTo>
                  <a:lnTo>
                    <a:pt x="0" y="2253074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75" name="그룹 274"/>
          <p:cNvGrpSpPr/>
          <p:nvPr/>
        </p:nvGrpSpPr>
        <p:grpSpPr>
          <a:xfrm>
            <a:off x="6593205" y="1723395"/>
            <a:ext cx="690880" cy="611505"/>
            <a:chOff x="6593205" y="1723390"/>
            <a:chExt cx="690880" cy="611505"/>
          </a:xfrm>
        </p:grpSpPr>
        <p:grpSp>
          <p:nvGrpSpPr>
            <p:cNvPr id="276" name="그룹 275"/>
            <p:cNvGrpSpPr/>
            <p:nvPr/>
          </p:nvGrpSpPr>
          <p:grpSpPr>
            <a:xfrm rot="900000">
              <a:off x="7164070" y="1885950"/>
              <a:ext cx="120650" cy="123825"/>
              <a:chOff x="7164070" y="1885950"/>
              <a:chExt cx="120650" cy="123825"/>
            </a:xfrm>
          </p:grpSpPr>
          <p:sp>
            <p:nvSpPr>
              <p:cNvPr id="292" name="모서리가 둥근 직사각형 291"/>
              <p:cNvSpPr/>
              <p:nvPr/>
            </p:nvSpPr>
            <p:spPr>
              <a:xfrm>
                <a:off x="7162800" y="1898650"/>
                <a:ext cx="39370" cy="99695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3" name="모서리가 둥근 직사각형 292"/>
              <p:cNvSpPr/>
              <p:nvPr/>
            </p:nvSpPr>
            <p:spPr>
              <a:xfrm>
                <a:off x="7200900" y="1909445"/>
                <a:ext cx="40640" cy="99695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4" name="모서리가 둥근 직사각형 293"/>
              <p:cNvSpPr/>
              <p:nvPr/>
            </p:nvSpPr>
            <p:spPr>
              <a:xfrm>
                <a:off x="7239635" y="1919605"/>
                <a:ext cx="40005" cy="100330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5" name="자유형 294"/>
              <p:cNvSpPr/>
              <p:nvPr/>
            </p:nvSpPr>
            <p:spPr>
              <a:xfrm>
                <a:off x="7168515" y="1886585"/>
                <a:ext cx="120650" cy="86995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7" name="그룹 276"/>
            <p:cNvGrpSpPr/>
            <p:nvPr/>
          </p:nvGrpSpPr>
          <p:grpSpPr>
            <a:xfrm rot="17100000">
              <a:off x="6682740" y="2212340"/>
              <a:ext cx="121285" cy="123190"/>
              <a:chOff x="6682740" y="2212340"/>
              <a:chExt cx="121285" cy="123190"/>
            </a:xfrm>
          </p:grpSpPr>
          <p:sp>
            <p:nvSpPr>
              <p:cNvPr id="288" name="모서리가 둥근 직사각형 287"/>
              <p:cNvSpPr/>
              <p:nvPr/>
            </p:nvSpPr>
            <p:spPr>
              <a:xfrm>
                <a:off x="6724650" y="2265680"/>
                <a:ext cx="40005" cy="99695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9" name="모서리가 둥근 직사각형 288"/>
              <p:cNvSpPr/>
              <p:nvPr/>
            </p:nvSpPr>
            <p:spPr>
              <a:xfrm>
                <a:off x="6734810" y="2226945"/>
                <a:ext cx="40640" cy="98425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0" name="모서리가 둥근 직사각형 289"/>
              <p:cNvSpPr/>
              <p:nvPr/>
            </p:nvSpPr>
            <p:spPr>
              <a:xfrm>
                <a:off x="6744970" y="2188210"/>
                <a:ext cx="40640" cy="98425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1" name="자유형 290"/>
              <p:cNvSpPr/>
              <p:nvPr/>
            </p:nvSpPr>
            <p:spPr>
              <a:xfrm>
                <a:off x="6664325" y="2225675"/>
                <a:ext cx="121285" cy="86995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8" name="그룹 277"/>
            <p:cNvGrpSpPr/>
            <p:nvPr/>
          </p:nvGrpSpPr>
          <p:grpSpPr>
            <a:xfrm rot="19800000">
              <a:off x="6593205" y="1723390"/>
              <a:ext cx="608330" cy="495300"/>
              <a:chOff x="6593205" y="1723390"/>
              <a:chExt cx="608330" cy="495300"/>
            </a:xfrm>
          </p:grpSpPr>
          <p:sp>
            <p:nvSpPr>
              <p:cNvPr id="279" name="모서리가 둥근 직사각형 2"/>
              <p:cNvSpPr/>
              <p:nvPr/>
            </p:nvSpPr>
            <p:spPr>
              <a:xfrm rot="18900000" flipH="1">
                <a:off x="6907530" y="1657985"/>
                <a:ext cx="184150" cy="186055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0" name="모서리가 둥근 직사각형 2"/>
              <p:cNvSpPr/>
              <p:nvPr/>
            </p:nvSpPr>
            <p:spPr>
              <a:xfrm rot="2700000">
                <a:off x="6562725" y="1858645"/>
                <a:ext cx="173990" cy="174625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1" name="모서리가 둥근 직사각형 2"/>
              <p:cNvSpPr/>
              <p:nvPr/>
            </p:nvSpPr>
            <p:spPr>
              <a:xfrm rot="2700000">
                <a:off x="6646545" y="1738630"/>
                <a:ext cx="481965" cy="467995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1861 w 1750589"/>
                  <a:gd name="connsiteY0" fmla="*/ 1214071 h 1625453"/>
                  <a:gd name="connsiteX1" fmla="*/ 445440 w 1750589"/>
                  <a:gd name="connsiteY1" fmla="*/ 369189 h 1625453"/>
                  <a:gd name="connsiteX2" fmla="*/ 1237848 w 1750589"/>
                  <a:gd name="connsiteY2" fmla="*/ 54687 h 1625453"/>
                  <a:gd name="connsiteX3" fmla="*/ 1750450 w 1750589"/>
                  <a:gd name="connsiteY3" fmla="*/ 1406249 h 1625453"/>
                  <a:gd name="connsiteX4" fmla="*/ 1282761 w 1750589"/>
                  <a:gd name="connsiteY4" fmla="*/ 1622490 h 1625453"/>
                  <a:gd name="connsiteX5" fmla="*/ 31861 w 1750589"/>
                  <a:gd name="connsiteY5" fmla="*/ 1214071 h 1625453"/>
                  <a:gd name="connsiteX0" fmla="*/ 31861 w 1716931"/>
                  <a:gd name="connsiteY0" fmla="*/ 1193458 h 1604397"/>
                  <a:gd name="connsiteX1" fmla="*/ 445440 w 1716931"/>
                  <a:gd name="connsiteY1" fmla="*/ 348576 h 1604397"/>
                  <a:gd name="connsiteX2" fmla="*/ 1237848 w 1716931"/>
                  <a:gd name="connsiteY2" fmla="*/ 34074 h 1604397"/>
                  <a:gd name="connsiteX3" fmla="*/ 1716774 w 1716931"/>
                  <a:gd name="connsiteY3" fmla="*/ 1100513 h 1604397"/>
                  <a:gd name="connsiteX4" fmla="*/ 1282761 w 1716931"/>
                  <a:gd name="connsiteY4" fmla="*/ 1601877 h 1604397"/>
                  <a:gd name="connsiteX5" fmla="*/ 31861 w 1716931"/>
                  <a:gd name="connsiteY5" fmla="*/ 1193458 h 1604397"/>
                  <a:gd name="connsiteX0" fmla="*/ 24514 w 1709998"/>
                  <a:gd name="connsiteY0" fmla="*/ 1193458 h 1698096"/>
                  <a:gd name="connsiteX1" fmla="*/ 438093 w 1709998"/>
                  <a:gd name="connsiteY1" fmla="*/ 348576 h 1698096"/>
                  <a:gd name="connsiteX2" fmla="*/ 1230501 w 1709998"/>
                  <a:gd name="connsiteY2" fmla="*/ 34074 h 1698096"/>
                  <a:gd name="connsiteX3" fmla="*/ 1709427 w 1709998"/>
                  <a:gd name="connsiteY3" fmla="*/ 1100513 h 1698096"/>
                  <a:gd name="connsiteX4" fmla="*/ 1140711 w 1709998"/>
                  <a:gd name="connsiteY4" fmla="*/ 1696170 h 1698096"/>
                  <a:gd name="connsiteX5" fmla="*/ 24514 w 1709998"/>
                  <a:gd name="connsiteY5" fmla="*/ 1193458 h 1698096"/>
                  <a:gd name="connsiteX0" fmla="*/ 24514 w 1727931"/>
                  <a:gd name="connsiteY0" fmla="*/ 1194296 h 1698934"/>
                  <a:gd name="connsiteX1" fmla="*/ 438093 w 1727931"/>
                  <a:gd name="connsiteY1" fmla="*/ 349414 h 1698934"/>
                  <a:gd name="connsiteX2" fmla="*/ 1230501 w 1727931"/>
                  <a:gd name="connsiteY2" fmla="*/ 34912 h 1698934"/>
                  <a:gd name="connsiteX3" fmla="*/ 1727387 w 1727931"/>
                  <a:gd name="connsiteY3" fmla="*/ 1114821 h 1698934"/>
                  <a:gd name="connsiteX4" fmla="*/ 1140711 w 1727931"/>
                  <a:gd name="connsiteY4" fmla="*/ 1697008 h 1698934"/>
                  <a:gd name="connsiteX5" fmla="*/ 24514 w 1727931"/>
                  <a:gd name="connsiteY5" fmla="*/ 1194296 h 1698934"/>
                  <a:gd name="connsiteX0" fmla="*/ 36457 w 1739874"/>
                  <a:gd name="connsiteY0" fmla="*/ 1194296 h 1698837"/>
                  <a:gd name="connsiteX1" fmla="*/ 450036 w 1739874"/>
                  <a:gd name="connsiteY1" fmla="*/ 349414 h 1698837"/>
                  <a:gd name="connsiteX2" fmla="*/ 1242444 w 1739874"/>
                  <a:gd name="connsiteY2" fmla="*/ 34912 h 1698837"/>
                  <a:gd name="connsiteX3" fmla="*/ 1739330 w 1739874"/>
                  <a:gd name="connsiteY3" fmla="*/ 1114821 h 1698837"/>
                  <a:gd name="connsiteX4" fmla="*/ 1152654 w 1739874"/>
                  <a:gd name="connsiteY4" fmla="*/ 1697008 h 1698837"/>
                  <a:gd name="connsiteX5" fmla="*/ 36457 w 1739874"/>
                  <a:gd name="connsiteY5" fmla="*/ 1194296 h 169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874" h="1698837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2" name="자유형 281"/>
              <p:cNvSpPr/>
              <p:nvPr/>
            </p:nvSpPr>
            <p:spPr>
              <a:xfrm rot="2700000">
                <a:off x="6639560" y="1736090"/>
                <a:ext cx="495300" cy="480695"/>
              </a:xfrm>
              <a:custGeom>
                <a:avLst/>
                <a:gdLst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514271 w 1745724"/>
                  <a:gd name="connsiteY8" fmla="*/ 309281 h 1729323"/>
                  <a:gd name="connsiteX9" fmla="*/ 530903 w 1745724"/>
                  <a:gd name="connsiteY9" fmla="*/ 292869 h 1729323"/>
                  <a:gd name="connsiteX10" fmla="*/ 1245970 w 1745724"/>
                  <a:gd name="connsiteY10" fmla="*/ 54687 h 1729323"/>
                  <a:gd name="connsiteX11" fmla="*/ 1741386 w 1745724"/>
                  <a:gd name="connsiteY11" fmla="*/ 1229922 h 1729323"/>
                  <a:gd name="connsiteX12" fmla="*/ 1745724 w 1745724"/>
                  <a:gd name="connsiteY12" fmla="*/ 1263369 h 1729323"/>
                  <a:gd name="connsiteX13" fmla="*/ 1697597 w 1745724"/>
                  <a:gd name="connsiteY13" fmla="*/ 1220355 h 1729323"/>
                  <a:gd name="connsiteX14" fmla="*/ 1201360 w 1745724"/>
                  <a:gd name="connsiteY14" fmla="*/ 1008682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4317 w 1745724"/>
                  <a:gd name="connsiteY15" fmla="*/ 975007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7904"/>
                  <a:gd name="connsiteX1" fmla="*/ 340257 w 1745724"/>
                  <a:gd name="connsiteY1" fmla="*/ 517286 h 1727904"/>
                  <a:gd name="connsiteX2" fmla="*/ 985833 w 1745724"/>
                  <a:gd name="connsiteY2" fmla="*/ 1165957 h 1727904"/>
                  <a:gd name="connsiteX3" fmla="*/ 1190290 w 1745724"/>
                  <a:gd name="connsiteY3" fmla="*/ 1631288 h 1727904"/>
                  <a:gd name="connsiteX4" fmla="*/ 1271153 w 1745724"/>
                  <a:gd name="connsiteY4" fmla="*/ 1691157 h 1727904"/>
                  <a:gd name="connsiteX5" fmla="*/ 1202452 w 1745724"/>
                  <a:gd name="connsiteY5" fmla="*/ 1727904 h 1727904"/>
                  <a:gd name="connsiteX6" fmla="*/ 39983 w 1745724"/>
                  <a:gd name="connsiteY6" fmla="*/ 1214071 h 1727904"/>
                  <a:gd name="connsiteX7" fmla="*/ 281204 w 1745724"/>
                  <a:gd name="connsiteY7" fmla="*/ 550769 h 1727904"/>
                  <a:gd name="connsiteX8" fmla="*/ 325324 w 1745724"/>
                  <a:gd name="connsiteY8" fmla="*/ 502280 h 1727904"/>
                  <a:gd name="connsiteX9" fmla="*/ 514271 w 1745724"/>
                  <a:gd name="connsiteY9" fmla="*/ 309281 h 1727904"/>
                  <a:gd name="connsiteX10" fmla="*/ 530903 w 1745724"/>
                  <a:gd name="connsiteY10" fmla="*/ 292869 h 1727904"/>
                  <a:gd name="connsiteX11" fmla="*/ 1245970 w 1745724"/>
                  <a:gd name="connsiteY11" fmla="*/ 54687 h 1727904"/>
                  <a:gd name="connsiteX12" fmla="*/ 1741386 w 1745724"/>
                  <a:gd name="connsiteY12" fmla="*/ 1229922 h 1727904"/>
                  <a:gd name="connsiteX13" fmla="*/ 1745724 w 1745724"/>
                  <a:gd name="connsiteY13" fmla="*/ 1263369 h 1727904"/>
                  <a:gd name="connsiteX14" fmla="*/ 1697597 w 1745724"/>
                  <a:gd name="connsiteY14" fmla="*/ 1220355 h 1727904"/>
                  <a:gd name="connsiteX15" fmla="*/ 1166001 w 1745724"/>
                  <a:gd name="connsiteY15" fmla="*/ 969956 h 1727904"/>
                  <a:gd name="connsiteX16" fmla="*/ 514271 w 1745724"/>
                  <a:gd name="connsiteY16" fmla="*/ 309281 h 1727904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18421"/>
                  <a:gd name="connsiteX1" fmla="*/ 330686 w 1736153"/>
                  <a:gd name="connsiteY1" fmla="*/ 517286 h 1718421"/>
                  <a:gd name="connsiteX2" fmla="*/ 976262 w 1736153"/>
                  <a:gd name="connsiteY2" fmla="*/ 1165957 h 1718421"/>
                  <a:gd name="connsiteX3" fmla="*/ 1180719 w 1736153"/>
                  <a:gd name="connsiteY3" fmla="*/ 1631288 h 1718421"/>
                  <a:gd name="connsiteX4" fmla="*/ 1261582 w 1736153"/>
                  <a:gd name="connsiteY4" fmla="*/ 1691157 h 1718421"/>
                  <a:gd name="connsiteX5" fmla="*/ 862858 w 1736153"/>
                  <a:gd name="connsiteY5" fmla="*/ 1703208 h 1718421"/>
                  <a:gd name="connsiteX6" fmla="*/ 30412 w 1736153"/>
                  <a:gd name="connsiteY6" fmla="*/ 1214071 h 1718421"/>
                  <a:gd name="connsiteX7" fmla="*/ 271633 w 1736153"/>
                  <a:gd name="connsiteY7" fmla="*/ 550769 h 1718421"/>
                  <a:gd name="connsiteX8" fmla="*/ 315753 w 1736153"/>
                  <a:gd name="connsiteY8" fmla="*/ 502280 h 1718421"/>
                  <a:gd name="connsiteX9" fmla="*/ 504700 w 1736153"/>
                  <a:gd name="connsiteY9" fmla="*/ 309281 h 1718421"/>
                  <a:gd name="connsiteX10" fmla="*/ 521332 w 1736153"/>
                  <a:gd name="connsiteY10" fmla="*/ 292869 h 1718421"/>
                  <a:gd name="connsiteX11" fmla="*/ 1236399 w 1736153"/>
                  <a:gd name="connsiteY11" fmla="*/ 54687 h 1718421"/>
                  <a:gd name="connsiteX12" fmla="*/ 1731815 w 1736153"/>
                  <a:gd name="connsiteY12" fmla="*/ 1229922 h 1718421"/>
                  <a:gd name="connsiteX13" fmla="*/ 1736153 w 1736153"/>
                  <a:gd name="connsiteY13" fmla="*/ 1263369 h 1718421"/>
                  <a:gd name="connsiteX14" fmla="*/ 1688026 w 1736153"/>
                  <a:gd name="connsiteY14" fmla="*/ 1220355 h 1718421"/>
                  <a:gd name="connsiteX15" fmla="*/ 1156430 w 1736153"/>
                  <a:gd name="connsiteY15" fmla="*/ 969956 h 1718421"/>
                  <a:gd name="connsiteX16" fmla="*/ 504700 w 1736153"/>
                  <a:gd name="connsiteY16" fmla="*/ 309281 h 1718421"/>
                  <a:gd name="connsiteX0" fmla="*/ 315753 w 1736153"/>
                  <a:gd name="connsiteY0" fmla="*/ 502280 h 1723731"/>
                  <a:gd name="connsiteX1" fmla="*/ 330686 w 1736153"/>
                  <a:gd name="connsiteY1" fmla="*/ 517286 h 1723731"/>
                  <a:gd name="connsiteX2" fmla="*/ 976262 w 1736153"/>
                  <a:gd name="connsiteY2" fmla="*/ 1165957 h 1723731"/>
                  <a:gd name="connsiteX3" fmla="*/ 1180719 w 1736153"/>
                  <a:gd name="connsiteY3" fmla="*/ 1631288 h 1723731"/>
                  <a:gd name="connsiteX4" fmla="*/ 1261582 w 1736153"/>
                  <a:gd name="connsiteY4" fmla="*/ 1691157 h 1723731"/>
                  <a:gd name="connsiteX5" fmla="*/ 862858 w 1736153"/>
                  <a:gd name="connsiteY5" fmla="*/ 1703208 h 1723731"/>
                  <a:gd name="connsiteX6" fmla="*/ 30412 w 1736153"/>
                  <a:gd name="connsiteY6" fmla="*/ 1214071 h 1723731"/>
                  <a:gd name="connsiteX7" fmla="*/ 271633 w 1736153"/>
                  <a:gd name="connsiteY7" fmla="*/ 550769 h 1723731"/>
                  <a:gd name="connsiteX8" fmla="*/ 315753 w 1736153"/>
                  <a:gd name="connsiteY8" fmla="*/ 502280 h 1723731"/>
                  <a:gd name="connsiteX9" fmla="*/ 504700 w 1736153"/>
                  <a:gd name="connsiteY9" fmla="*/ 309281 h 1723731"/>
                  <a:gd name="connsiteX10" fmla="*/ 521332 w 1736153"/>
                  <a:gd name="connsiteY10" fmla="*/ 292869 h 1723731"/>
                  <a:gd name="connsiteX11" fmla="*/ 1236399 w 1736153"/>
                  <a:gd name="connsiteY11" fmla="*/ 54687 h 1723731"/>
                  <a:gd name="connsiteX12" fmla="*/ 1731815 w 1736153"/>
                  <a:gd name="connsiteY12" fmla="*/ 1229922 h 1723731"/>
                  <a:gd name="connsiteX13" fmla="*/ 1736153 w 1736153"/>
                  <a:gd name="connsiteY13" fmla="*/ 1263369 h 1723731"/>
                  <a:gd name="connsiteX14" fmla="*/ 1688026 w 1736153"/>
                  <a:gd name="connsiteY14" fmla="*/ 1220355 h 1723731"/>
                  <a:gd name="connsiteX15" fmla="*/ 1156430 w 1736153"/>
                  <a:gd name="connsiteY15" fmla="*/ 969956 h 1723731"/>
                  <a:gd name="connsiteX16" fmla="*/ 504700 w 1736153"/>
                  <a:gd name="connsiteY16" fmla="*/ 309281 h 1723731"/>
                  <a:gd name="connsiteX0" fmla="*/ 315753 w 1736153"/>
                  <a:gd name="connsiteY0" fmla="*/ 502280 h 1704786"/>
                  <a:gd name="connsiteX1" fmla="*/ 330686 w 1736153"/>
                  <a:gd name="connsiteY1" fmla="*/ 517286 h 1704786"/>
                  <a:gd name="connsiteX2" fmla="*/ 976262 w 1736153"/>
                  <a:gd name="connsiteY2" fmla="*/ 1165957 h 1704786"/>
                  <a:gd name="connsiteX3" fmla="*/ 1180719 w 1736153"/>
                  <a:gd name="connsiteY3" fmla="*/ 1631288 h 1704786"/>
                  <a:gd name="connsiteX4" fmla="*/ 1261582 w 1736153"/>
                  <a:gd name="connsiteY4" fmla="*/ 1691157 h 1704786"/>
                  <a:gd name="connsiteX5" fmla="*/ 862858 w 1736153"/>
                  <a:gd name="connsiteY5" fmla="*/ 1703208 h 1704786"/>
                  <a:gd name="connsiteX6" fmla="*/ 30412 w 1736153"/>
                  <a:gd name="connsiteY6" fmla="*/ 1214071 h 1704786"/>
                  <a:gd name="connsiteX7" fmla="*/ 271633 w 1736153"/>
                  <a:gd name="connsiteY7" fmla="*/ 550769 h 1704786"/>
                  <a:gd name="connsiteX8" fmla="*/ 315753 w 1736153"/>
                  <a:gd name="connsiteY8" fmla="*/ 502280 h 1704786"/>
                  <a:gd name="connsiteX9" fmla="*/ 504700 w 1736153"/>
                  <a:gd name="connsiteY9" fmla="*/ 309281 h 1704786"/>
                  <a:gd name="connsiteX10" fmla="*/ 521332 w 1736153"/>
                  <a:gd name="connsiteY10" fmla="*/ 292869 h 1704786"/>
                  <a:gd name="connsiteX11" fmla="*/ 1236399 w 1736153"/>
                  <a:gd name="connsiteY11" fmla="*/ 54687 h 1704786"/>
                  <a:gd name="connsiteX12" fmla="*/ 1731815 w 1736153"/>
                  <a:gd name="connsiteY12" fmla="*/ 1229922 h 1704786"/>
                  <a:gd name="connsiteX13" fmla="*/ 1736153 w 1736153"/>
                  <a:gd name="connsiteY13" fmla="*/ 1263369 h 1704786"/>
                  <a:gd name="connsiteX14" fmla="*/ 1688026 w 1736153"/>
                  <a:gd name="connsiteY14" fmla="*/ 1220355 h 1704786"/>
                  <a:gd name="connsiteX15" fmla="*/ 1156430 w 1736153"/>
                  <a:gd name="connsiteY15" fmla="*/ 969956 h 1704786"/>
                  <a:gd name="connsiteX16" fmla="*/ 504700 w 1736153"/>
                  <a:gd name="connsiteY16" fmla="*/ 309281 h 1704786"/>
                  <a:gd name="connsiteX0" fmla="*/ 315753 w 1736153"/>
                  <a:gd name="connsiteY0" fmla="*/ 502280 h 1713774"/>
                  <a:gd name="connsiteX1" fmla="*/ 330686 w 1736153"/>
                  <a:gd name="connsiteY1" fmla="*/ 517286 h 1713774"/>
                  <a:gd name="connsiteX2" fmla="*/ 976262 w 1736153"/>
                  <a:gd name="connsiteY2" fmla="*/ 1165957 h 1713774"/>
                  <a:gd name="connsiteX3" fmla="*/ 1180719 w 1736153"/>
                  <a:gd name="connsiteY3" fmla="*/ 1631288 h 1713774"/>
                  <a:gd name="connsiteX4" fmla="*/ 1261582 w 1736153"/>
                  <a:gd name="connsiteY4" fmla="*/ 1691157 h 1713774"/>
                  <a:gd name="connsiteX5" fmla="*/ 862858 w 1736153"/>
                  <a:gd name="connsiteY5" fmla="*/ 1703208 h 1713774"/>
                  <a:gd name="connsiteX6" fmla="*/ 30412 w 1736153"/>
                  <a:gd name="connsiteY6" fmla="*/ 1214071 h 1713774"/>
                  <a:gd name="connsiteX7" fmla="*/ 271633 w 1736153"/>
                  <a:gd name="connsiteY7" fmla="*/ 550769 h 1713774"/>
                  <a:gd name="connsiteX8" fmla="*/ 315753 w 1736153"/>
                  <a:gd name="connsiteY8" fmla="*/ 502280 h 1713774"/>
                  <a:gd name="connsiteX9" fmla="*/ 504700 w 1736153"/>
                  <a:gd name="connsiteY9" fmla="*/ 309281 h 1713774"/>
                  <a:gd name="connsiteX10" fmla="*/ 521332 w 1736153"/>
                  <a:gd name="connsiteY10" fmla="*/ 292869 h 1713774"/>
                  <a:gd name="connsiteX11" fmla="*/ 1236399 w 1736153"/>
                  <a:gd name="connsiteY11" fmla="*/ 54687 h 1713774"/>
                  <a:gd name="connsiteX12" fmla="*/ 1731815 w 1736153"/>
                  <a:gd name="connsiteY12" fmla="*/ 1229922 h 1713774"/>
                  <a:gd name="connsiteX13" fmla="*/ 1736153 w 1736153"/>
                  <a:gd name="connsiteY13" fmla="*/ 1263369 h 1713774"/>
                  <a:gd name="connsiteX14" fmla="*/ 1688026 w 1736153"/>
                  <a:gd name="connsiteY14" fmla="*/ 1220355 h 1713774"/>
                  <a:gd name="connsiteX15" fmla="*/ 1156430 w 1736153"/>
                  <a:gd name="connsiteY15" fmla="*/ 969956 h 1713774"/>
                  <a:gd name="connsiteX16" fmla="*/ 504700 w 1736153"/>
                  <a:gd name="connsiteY16" fmla="*/ 309281 h 1713774"/>
                  <a:gd name="connsiteX0" fmla="*/ 315753 w 1736153"/>
                  <a:gd name="connsiteY0" fmla="*/ 502280 h 1703400"/>
                  <a:gd name="connsiteX1" fmla="*/ 330686 w 1736153"/>
                  <a:gd name="connsiteY1" fmla="*/ 517286 h 1703400"/>
                  <a:gd name="connsiteX2" fmla="*/ 976262 w 1736153"/>
                  <a:gd name="connsiteY2" fmla="*/ 1165957 h 1703400"/>
                  <a:gd name="connsiteX3" fmla="*/ 1180719 w 1736153"/>
                  <a:gd name="connsiteY3" fmla="*/ 1631288 h 1703400"/>
                  <a:gd name="connsiteX4" fmla="*/ 1261582 w 1736153"/>
                  <a:gd name="connsiteY4" fmla="*/ 1691157 h 1703400"/>
                  <a:gd name="connsiteX5" fmla="*/ 862858 w 1736153"/>
                  <a:gd name="connsiteY5" fmla="*/ 1703208 h 1703400"/>
                  <a:gd name="connsiteX6" fmla="*/ 30412 w 1736153"/>
                  <a:gd name="connsiteY6" fmla="*/ 1214071 h 1703400"/>
                  <a:gd name="connsiteX7" fmla="*/ 271633 w 1736153"/>
                  <a:gd name="connsiteY7" fmla="*/ 550769 h 1703400"/>
                  <a:gd name="connsiteX8" fmla="*/ 315753 w 1736153"/>
                  <a:gd name="connsiteY8" fmla="*/ 502280 h 1703400"/>
                  <a:gd name="connsiteX9" fmla="*/ 504700 w 1736153"/>
                  <a:gd name="connsiteY9" fmla="*/ 309281 h 1703400"/>
                  <a:gd name="connsiteX10" fmla="*/ 521332 w 1736153"/>
                  <a:gd name="connsiteY10" fmla="*/ 292869 h 1703400"/>
                  <a:gd name="connsiteX11" fmla="*/ 1236399 w 1736153"/>
                  <a:gd name="connsiteY11" fmla="*/ 54687 h 1703400"/>
                  <a:gd name="connsiteX12" fmla="*/ 1731815 w 1736153"/>
                  <a:gd name="connsiteY12" fmla="*/ 1229922 h 1703400"/>
                  <a:gd name="connsiteX13" fmla="*/ 1736153 w 1736153"/>
                  <a:gd name="connsiteY13" fmla="*/ 1263369 h 1703400"/>
                  <a:gd name="connsiteX14" fmla="*/ 1688026 w 1736153"/>
                  <a:gd name="connsiteY14" fmla="*/ 1220355 h 1703400"/>
                  <a:gd name="connsiteX15" fmla="*/ 1156430 w 1736153"/>
                  <a:gd name="connsiteY15" fmla="*/ 969956 h 1703400"/>
                  <a:gd name="connsiteX16" fmla="*/ 504700 w 1736153"/>
                  <a:gd name="connsiteY16" fmla="*/ 309281 h 1703400"/>
                  <a:gd name="connsiteX0" fmla="*/ 315753 w 1736153"/>
                  <a:gd name="connsiteY0" fmla="*/ 502280 h 1716658"/>
                  <a:gd name="connsiteX1" fmla="*/ 330686 w 1736153"/>
                  <a:gd name="connsiteY1" fmla="*/ 517286 h 1716658"/>
                  <a:gd name="connsiteX2" fmla="*/ 976262 w 1736153"/>
                  <a:gd name="connsiteY2" fmla="*/ 1165957 h 1716658"/>
                  <a:gd name="connsiteX3" fmla="*/ 1180719 w 1736153"/>
                  <a:gd name="connsiteY3" fmla="*/ 1631288 h 1716658"/>
                  <a:gd name="connsiteX4" fmla="*/ 1261582 w 1736153"/>
                  <a:gd name="connsiteY4" fmla="*/ 1691157 h 1716658"/>
                  <a:gd name="connsiteX5" fmla="*/ 862858 w 1736153"/>
                  <a:gd name="connsiteY5" fmla="*/ 1703208 h 1716658"/>
                  <a:gd name="connsiteX6" fmla="*/ 30412 w 1736153"/>
                  <a:gd name="connsiteY6" fmla="*/ 1214071 h 1716658"/>
                  <a:gd name="connsiteX7" fmla="*/ 271633 w 1736153"/>
                  <a:gd name="connsiteY7" fmla="*/ 550769 h 1716658"/>
                  <a:gd name="connsiteX8" fmla="*/ 315753 w 1736153"/>
                  <a:gd name="connsiteY8" fmla="*/ 502280 h 1716658"/>
                  <a:gd name="connsiteX9" fmla="*/ 504700 w 1736153"/>
                  <a:gd name="connsiteY9" fmla="*/ 309281 h 1716658"/>
                  <a:gd name="connsiteX10" fmla="*/ 521332 w 1736153"/>
                  <a:gd name="connsiteY10" fmla="*/ 292869 h 1716658"/>
                  <a:gd name="connsiteX11" fmla="*/ 1236399 w 1736153"/>
                  <a:gd name="connsiteY11" fmla="*/ 54687 h 1716658"/>
                  <a:gd name="connsiteX12" fmla="*/ 1731815 w 1736153"/>
                  <a:gd name="connsiteY12" fmla="*/ 1229922 h 1716658"/>
                  <a:gd name="connsiteX13" fmla="*/ 1736153 w 1736153"/>
                  <a:gd name="connsiteY13" fmla="*/ 1263369 h 1716658"/>
                  <a:gd name="connsiteX14" fmla="*/ 1688026 w 1736153"/>
                  <a:gd name="connsiteY14" fmla="*/ 1220355 h 1716658"/>
                  <a:gd name="connsiteX15" fmla="*/ 1156430 w 1736153"/>
                  <a:gd name="connsiteY15" fmla="*/ 969956 h 1716658"/>
                  <a:gd name="connsiteX16" fmla="*/ 504700 w 1736153"/>
                  <a:gd name="connsiteY16" fmla="*/ 309281 h 1716658"/>
                  <a:gd name="connsiteX0" fmla="*/ 315753 w 1736153"/>
                  <a:gd name="connsiteY0" fmla="*/ 502280 h 1725384"/>
                  <a:gd name="connsiteX1" fmla="*/ 330686 w 1736153"/>
                  <a:gd name="connsiteY1" fmla="*/ 517286 h 1725384"/>
                  <a:gd name="connsiteX2" fmla="*/ 976262 w 1736153"/>
                  <a:gd name="connsiteY2" fmla="*/ 1165957 h 1725384"/>
                  <a:gd name="connsiteX3" fmla="*/ 1180719 w 1736153"/>
                  <a:gd name="connsiteY3" fmla="*/ 1631288 h 1725384"/>
                  <a:gd name="connsiteX4" fmla="*/ 1261582 w 1736153"/>
                  <a:gd name="connsiteY4" fmla="*/ 1691157 h 1725384"/>
                  <a:gd name="connsiteX5" fmla="*/ 862858 w 1736153"/>
                  <a:gd name="connsiteY5" fmla="*/ 1703208 h 1725384"/>
                  <a:gd name="connsiteX6" fmla="*/ 30412 w 1736153"/>
                  <a:gd name="connsiteY6" fmla="*/ 1214071 h 1725384"/>
                  <a:gd name="connsiteX7" fmla="*/ 271633 w 1736153"/>
                  <a:gd name="connsiteY7" fmla="*/ 550769 h 1725384"/>
                  <a:gd name="connsiteX8" fmla="*/ 315753 w 1736153"/>
                  <a:gd name="connsiteY8" fmla="*/ 502280 h 1725384"/>
                  <a:gd name="connsiteX9" fmla="*/ 504700 w 1736153"/>
                  <a:gd name="connsiteY9" fmla="*/ 309281 h 1725384"/>
                  <a:gd name="connsiteX10" fmla="*/ 521332 w 1736153"/>
                  <a:gd name="connsiteY10" fmla="*/ 292869 h 1725384"/>
                  <a:gd name="connsiteX11" fmla="*/ 1236399 w 1736153"/>
                  <a:gd name="connsiteY11" fmla="*/ 54687 h 1725384"/>
                  <a:gd name="connsiteX12" fmla="*/ 1731815 w 1736153"/>
                  <a:gd name="connsiteY12" fmla="*/ 1229922 h 1725384"/>
                  <a:gd name="connsiteX13" fmla="*/ 1736153 w 1736153"/>
                  <a:gd name="connsiteY13" fmla="*/ 1263369 h 1725384"/>
                  <a:gd name="connsiteX14" fmla="*/ 1688026 w 1736153"/>
                  <a:gd name="connsiteY14" fmla="*/ 1220355 h 1725384"/>
                  <a:gd name="connsiteX15" fmla="*/ 1156430 w 1736153"/>
                  <a:gd name="connsiteY15" fmla="*/ 969956 h 1725384"/>
                  <a:gd name="connsiteX16" fmla="*/ 504700 w 1736153"/>
                  <a:gd name="connsiteY16" fmla="*/ 309281 h 1725384"/>
                  <a:gd name="connsiteX0" fmla="*/ 315753 w 1736153"/>
                  <a:gd name="connsiteY0" fmla="*/ 502280 h 1731176"/>
                  <a:gd name="connsiteX1" fmla="*/ 330686 w 1736153"/>
                  <a:gd name="connsiteY1" fmla="*/ 517286 h 1731176"/>
                  <a:gd name="connsiteX2" fmla="*/ 976262 w 1736153"/>
                  <a:gd name="connsiteY2" fmla="*/ 1165957 h 1731176"/>
                  <a:gd name="connsiteX3" fmla="*/ 1180719 w 1736153"/>
                  <a:gd name="connsiteY3" fmla="*/ 1631288 h 1731176"/>
                  <a:gd name="connsiteX4" fmla="*/ 1261582 w 1736153"/>
                  <a:gd name="connsiteY4" fmla="*/ 1691157 h 1731176"/>
                  <a:gd name="connsiteX5" fmla="*/ 862858 w 1736153"/>
                  <a:gd name="connsiteY5" fmla="*/ 1703208 h 1731176"/>
                  <a:gd name="connsiteX6" fmla="*/ 30412 w 1736153"/>
                  <a:gd name="connsiteY6" fmla="*/ 1214071 h 1731176"/>
                  <a:gd name="connsiteX7" fmla="*/ 271633 w 1736153"/>
                  <a:gd name="connsiteY7" fmla="*/ 550769 h 1731176"/>
                  <a:gd name="connsiteX8" fmla="*/ 315753 w 1736153"/>
                  <a:gd name="connsiteY8" fmla="*/ 502280 h 1731176"/>
                  <a:gd name="connsiteX9" fmla="*/ 504700 w 1736153"/>
                  <a:gd name="connsiteY9" fmla="*/ 309281 h 1731176"/>
                  <a:gd name="connsiteX10" fmla="*/ 521332 w 1736153"/>
                  <a:gd name="connsiteY10" fmla="*/ 292869 h 1731176"/>
                  <a:gd name="connsiteX11" fmla="*/ 1236399 w 1736153"/>
                  <a:gd name="connsiteY11" fmla="*/ 54687 h 1731176"/>
                  <a:gd name="connsiteX12" fmla="*/ 1731815 w 1736153"/>
                  <a:gd name="connsiteY12" fmla="*/ 1229922 h 1731176"/>
                  <a:gd name="connsiteX13" fmla="*/ 1736153 w 1736153"/>
                  <a:gd name="connsiteY13" fmla="*/ 1263369 h 1731176"/>
                  <a:gd name="connsiteX14" fmla="*/ 1688026 w 1736153"/>
                  <a:gd name="connsiteY14" fmla="*/ 1220355 h 1731176"/>
                  <a:gd name="connsiteX15" fmla="*/ 1156430 w 1736153"/>
                  <a:gd name="connsiteY15" fmla="*/ 969956 h 1731176"/>
                  <a:gd name="connsiteX16" fmla="*/ 504700 w 1736153"/>
                  <a:gd name="connsiteY16" fmla="*/ 309281 h 1731176"/>
                  <a:gd name="connsiteX0" fmla="*/ 315753 w 1736153"/>
                  <a:gd name="connsiteY0" fmla="*/ 502280 h 1720226"/>
                  <a:gd name="connsiteX1" fmla="*/ 330686 w 1736153"/>
                  <a:gd name="connsiteY1" fmla="*/ 517286 h 1720226"/>
                  <a:gd name="connsiteX2" fmla="*/ 976262 w 1736153"/>
                  <a:gd name="connsiteY2" fmla="*/ 1165957 h 1720226"/>
                  <a:gd name="connsiteX3" fmla="*/ 1180719 w 1736153"/>
                  <a:gd name="connsiteY3" fmla="*/ 1631288 h 1720226"/>
                  <a:gd name="connsiteX4" fmla="*/ 1261582 w 1736153"/>
                  <a:gd name="connsiteY4" fmla="*/ 1691157 h 1720226"/>
                  <a:gd name="connsiteX5" fmla="*/ 862858 w 1736153"/>
                  <a:gd name="connsiteY5" fmla="*/ 1703208 h 1720226"/>
                  <a:gd name="connsiteX6" fmla="*/ 30412 w 1736153"/>
                  <a:gd name="connsiteY6" fmla="*/ 1214071 h 1720226"/>
                  <a:gd name="connsiteX7" fmla="*/ 271633 w 1736153"/>
                  <a:gd name="connsiteY7" fmla="*/ 550769 h 1720226"/>
                  <a:gd name="connsiteX8" fmla="*/ 315753 w 1736153"/>
                  <a:gd name="connsiteY8" fmla="*/ 502280 h 1720226"/>
                  <a:gd name="connsiteX9" fmla="*/ 504700 w 1736153"/>
                  <a:gd name="connsiteY9" fmla="*/ 309281 h 1720226"/>
                  <a:gd name="connsiteX10" fmla="*/ 521332 w 1736153"/>
                  <a:gd name="connsiteY10" fmla="*/ 292869 h 1720226"/>
                  <a:gd name="connsiteX11" fmla="*/ 1236399 w 1736153"/>
                  <a:gd name="connsiteY11" fmla="*/ 54687 h 1720226"/>
                  <a:gd name="connsiteX12" fmla="*/ 1731815 w 1736153"/>
                  <a:gd name="connsiteY12" fmla="*/ 1229922 h 1720226"/>
                  <a:gd name="connsiteX13" fmla="*/ 1736153 w 1736153"/>
                  <a:gd name="connsiteY13" fmla="*/ 1263369 h 1720226"/>
                  <a:gd name="connsiteX14" fmla="*/ 1688026 w 1736153"/>
                  <a:gd name="connsiteY14" fmla="*/ 1220355 h 1720226"/>
                  <a:gd name="connsiteX15" fmla="*/ 1156430 w 1736153"/>
                  <a:gd name="connsiteY15" fmla="*/ 969956 h 1720226"/>
                  <a:gd name="connsiteX16" fmla="*/ 504700 w 1736153"/>
                  <a:gd name="connsiteY16" fmla="*/ 309281 h 1720226"/>
                  <a:gd name="connsiteX0" fmla="*/ 315753 w 1736153"/>
                  <a:gd name="connsiteY0" fmla="*/ 502280 h 1718749"/>
                  <a:gd name="connsiteX1" fmla="*/ 330686 w 1736153"/>
                  <a:gd name="connsiteY1" fmla="*/ 517286 h 1718749"/>
                  <a:gd name="connsiteX2" fmla="*/ 976262 w 1736153"/>
                  <a:gd name="connsiteY2" fmla="*/ 1165957 h 1718749"/>
                  <a:gd name="connsiteX3" fmla="*/ 1180719 w 1736153"/>
                  <a:gd name="connsiteY3" fmla="*/ 1631288 h 1718749"/>
                  <a:gd name="connsiteX4" fmla="*/ 1261582 w 1736153"/>
                  <a:gd name="connsiteY4" fmla="*/ 1691157 h 1718749"/>
                  <a:gd name="connsiteX5" fmla="*/ 862858 w 1736153"/>
                  <a:gd name="connsiteY5" fmla="*/ 1703208 h 1718749"/>
                  <a:gd name="connsiteX6" fmla="*/ 30412 w 1736153"/>
                  <a:gd name="connsiteY6" fmla="*/ 1214071 h 1718749"/>
                  <a:gd name="connsiteX7" fmla="*/ 271633 w 1736153"/>
                  <a:gd name="connsiteY7" fmla="*/ 550769 h 1718749"/>
                  <a:gd name="connsiteX8" fmla="*/ 315753 w 1736153"/>
                  <a:gd name="connsiteY8" fmla="*/ 502280 h 1718749"/>
                  <a:gd name="connsiteX9" fmla="*/ 504700 w 1736153"/>
                  <a:gd name="connsiteY9" fmla="*/ 309281 h 1718749"/>
                  <a:gd name="connsiteX10" fmla="*/ 521332 w 1736153"/>
                  <a:gd name="connsiteY10" fmla="*/ 292869 h 1718749"/>
                  <a:gd name="connsiteX11" fmla="*/ 1236399 w 1736153"/>
                  <a:gd name="connsiteY11" fmla="*/ 54687 h 1718749"/>
                  <a:gd name="connsiteX12" fmla="*/ 1731815 w 1736153"/>
                  <a:gd name="connsiteY12" fmla="*/ 1229922 h 1718749"/>
                  <a:gd name="connsiteX13" fmla="*/ 1736153 w 1736153"/>
                  <a:gd name="connsiteY13" fmla="*/ 1263369 h 1718749"/>
                  <a:gd name="connsiteX14" fmla="*/ 1688026 w 1736153"/>
                  <a:gd name="connsiteY14" fmla="*/ 1220355 h 1718749"/>
                  <a:gd name="connsiteX15" fmla="*/ 1156430 w 1736153"/>
                  <a:gd name="connsiteY15" fmla="*/ 969956 h 1718749"/>
                  <a:gd name="connsiteX16" fmla="*/ 504700 w 1736153"/>
                  <a:gd name="connsiteY16" fmla="*/ 309281 h 1718749"/>
                  <a:gd name="connsiteX0" fmla="*/ 315457 w 1735857"/>
                  <a:gd name="connsiteY0" fmla="*/ 502280 h 1725842"/>
                  <a:gd name="connsiteX1" fmla="*/ 330390 w 1735857"/>
                  <a:gd name="connsiteY1" fmla="*/ 517286 h 1725842"/>
                  <a:gd name="connsiteX2" fmla="*/ 975966 w 1735857"/>
                  <a:gd name="connsiteY2" fmla="*/ 1165957 h 1725842"/>
                  <a:gd name="connsiteX3" fmla="*/ 1180423 w 1735857"/>
                  <a:gd name="connsiteY3" fmla="*/ 1631288 h 1725842"/>
                  <a:gd name="connsiteX4" fmla="*/ 1261286 w 1735857"/>
                  <a:gd name="connsiteY4" fmla="*/ 1691157 h 1725842"/>
                  <a:gd name="connsiteX5" fmla="*/ 858072 w 1735857"/>
                  <a:gd name="connsiteY5" fmla="*/ 1712188 h 1725842"/>
                  <a:gd name="connsiteX6" fmla="*/ 30116 w 1735857"/>
                  <a:gd name="connsiteY6" fmla="*/ 1214071 h 1725842"/>
                  <a:gd name="connsiteX7" fmla="*/ 271337 w 1735857"/>
                  <a:gd name="connsiteY7" fmla="*/ 550769 h 1725842"/>
                  <a:gd name="connsiteX8" fmla="*/ 315457 w 1735857"/>
                  <a:gd name="connsiteY8" fmla="*/ 502280 h 1725842"/>
                  <a:gd name="connsiteX9" fmla="*/ 504404 w 1735857"/>
                  <a:gd name="connsiteY9" fmla="*/ 309281 h 1725842"/>
                  <a:gd name="connsiteX10" fmla="*/ 521036 w 1735857"/>
                  <a:gd name="connsiteY10" fmla="*/ 292869 h 1725842"/>
                  <a:gd name="connsiteX11" fmla="*/ 1236103 w 1735857"/>
                  <a:gd name="connsiteY11" fmla="*/ 54687 h 1725842"/>
                  <a:gd name="connsiteX12" fmla="*/ 1731519 w 1735857"/>
                  <a:gd name="connsiteY12" fmla="*/ 1229922 h 1725842"/>
                  <a:gd name="connsiteX13" fmla="*/ 1735857 w 1735857"/>
                  <a:gd name="connsiteY13" fmla="*/ 1263369 h 1725842"/>
                  <a:gd name="connsiteX14" fmla="*/ 1687730 w 1735857"/>
                  <a:gd name="connsiteY14" fmla="*/ 1220355 h 1725842"/>
                  <a:gd name="connsiteX15" fmla="*/ 1156134 w 1735857"/>
                  <a:gd name="connsiteY15" fmla="*/ 969956 h 1725842"/>
                  <a:gd name="connsiteX16" fmla="*/ 504404 w 1735857"/>
                  <a:gd name="connsiteY16" fmla="*/ 309281 h 1725842"/>
                  <a:gd name="connsiteX0" fmla="*/ 315457 w 1735857"/>
                  <a:gd name="connsiteY0" fmla="*/ 502280 h 1728373"/>
                  <a:gd name="connsiteX1" fmla="*/ 330390 w 1735857"/>
                  <a:gd name="connsiteY1" fmla="*/ 517286 h 1728373"/>
                  <a:gd name="connsiteX2" fmla="*/ 975966 w 1735857"/>
                  <a:gd name="connsiteY2" fmla="*/ 1165957 h 1728373"/>
                  <a:gd name="connsiteX3" fmla="*/ 1180423 w 1735857"/>
                  <a:gd name="connsiteY3" fmla="*/ 1631288 h 1728373"/>
                  <a:gd name="connsiteX4" fmla="*/ 1261286 w 1735857"/>
                  <a:gd name="connsiteY4" fmla="*/ 1691157 h 1728373"/>
                  <a:gd name="connsiteX5" fmla="*/ 858072 w 1735857"/>
                  <a:gd name="connsiteY5" fmla="*/ 1712188 h 1728373"/>
                  <a:gd name="connsiteX6" fmla="*/ 30116 w 1735857"/>
                  <a:gd name="connsiteY6" fmla="*/ 1214071 h 1728373"/>
                  <a:gd name="connsiteX7" fmla="*/ 271337 w 1735857"/>
                  <a:gd name="connsiteY7" fmla="*/ 550769 h 1728373"/>
                  <a:gd name="connsiteX8" fmla="*/ 315457 w 1735857"/>
                  <a:gd name="connsiteY8" fmla="*/ 502280 h 1728373"/>
                  <a:gd name="connsiteX9" fmla="*/ 504404 w 1735857"/>
                  <a:gd name="connsiteY9" fmla="*/ 309281 h 1728373"/>
                  <a:gd name="connsiteX10" fmla="*/ 521036 w 1735857"/>
                  <a:gd name="connsiteY10" fmla="*/ 292869 h 1728373"/>
                  <a:gd name="connsiteX11" fmla="*/ 1236103 w 1735857"/>
                  <a:gd name="connsiteY11" fmla="*/ 54687 h 1728373"/>
                  <a:gd name="connsiteX12" fmla="*/ 1731519 w 1735857"/>
                  <a:gd name="connsiteY12" fmla="*/ 1229922 h 1728373"/>
                  <a:gd name="connsiteX13" fmla="*/ 1735857 w 1735857"/>
                  <a:gd name="connsiteY13" fmla="*/ 1263369 h 1728373"/>
                  <a:gd name="connsiteX14" fmla="*/ 1687730 w 1735857"/>
                  <a:gd name="connsiteY14" fmla="*/ 1220355 h 1728373"/>
                  <a:gd name="connsiteX15" fmla="*/ 1156134 w 1735857"/>
                  <a:gd name="connsiteY15" fmla="*/ 969956 h 1728373"/>
                  <a:gd name="connsiteX16" fmla="*/ 504404 w 1735857"/>
                  <a:gd name="connsiteY16" fmla="*/ 309281 h 1728373"/>
                  <a:gd name="connsiteX0" fmla="*/ 342979 w 1763379"/>
                  <a:gd name="connsiteY0" fmla="*/ 502280 h 1691157"/>
                  <a:gd name="connsiteX1" fmla="*/ 357912 w 1763379"/>
                  <a:gd name="connsiteY1" fmla="*/ 517286 h 1691157"/>
                  <a:gd name="connsiteX2" fmla="*/ 1003488 w 1763379"/>
                  <a:gd name="connsiteY2" fmla="*/ 1165957 h 1691157"/>
                  <a:gd name="connsiteX3" fmla="*/ 1207945 w 1763379"/>
                  <a:gd name="connsiteY3" fmla="*/ 1631288 h 1691157"/>
                  <a:gd name="connsiteX4" fmla="*/ 1288808 w 1763379"/>
                  <a:gd name="connsiteY4" fmla="*/ 1691157 h 1691157"/>
                  <a:gd name="connsiteX5" fmla="*/ 57638 w 1763379"/>
                  <a:gd name="connsiteY5" fmla="*/ 1214071 h 1691157"/>
                  <a:gd name="connsiteX6" fmla="*/ 298859 w 1763379"/>
                  <a:gd name="connsiteY6" fmla="*/ 550769 h 1691157"/>
                  <a:gd name="connsiteX7" fmla="*/ 342979 w 1763379"/>
                  <a:gd name="connsiteY7" fmla="*/ 502280 h 1691157"/>
                  <a:gd name="connsiteX8" fmla="*/ 531926 w 1763379"/>
                  <a:gd name="connsiteY8" fmla="*/ 309281 h 1691157"/>
                  <a:gd name="connsiteX9" fmla="*/ 548558 w 1763379"/>
                  <a:gd name="connsiteY9" fmla="*/ 292869 h 1691157"/>
                  <a:gd name="connsiteX10" fmla="*/ 1263625 w 1763379"/>
                  <a:gd name="connsiteY10" fmla="*/ 54687 h 1691157"/>
                  <a:gd name="connsiteX11" fmla="*/ 1759041 w 1763379"/>
                  <a:gd name="connsiteY11" fmla="*/ 1229922 h 1691157"/>
                  <a:gd name="connsiteX12" fmla="*/ 1763379 w 1763379"/>
                  <a:gd name="connsiteY12" fmla="*/ 1263369 h 1691157"/>
                  <a:gd name="connsiteX13" fmla="*/ 1715252 w 1763379"/>
                  <a:gd name="connsiteY13" fmla="*/ 1220355 h 1691157"/>
                  <a:gd name="connsiteX14" fmla="*/ 1183656 w 1763379"/>
                  <a:gd name="connsiteY14" fmla="*/ 969956 h 1691157"/>
                  <a:gd name="connsiteX15" fmla="*/ 531926 w 1763379"/>
                  <a:gd name="connsiteY15" fmla="*/ 309281 h 1691157"/>
                  <a:gd name="connsiteX0" fmla="*/ 342979 w 1763379"/>
                  <a:gd name="connsiteY0" fmla="*/ 502280 h 1732307"/>
                  <a:gd name="connsiteX1" fmla="*/ 357912 w 1763379"/>
                  <a:gd name="connsiteY1" fmla="*/ 517286 h 1732307"/>
                  <a:gd name="connsiteX2" fmla="*/ 1003488 w 1763379"/>
                  <a:gd name="connsiteY2" fmla="*/ 1165957 h 1732307"/>
                  <a:gd name="connsiteX3" fmla="*/ 1207945 w 1763379"/>
                  <a:gd name="connsiteY3" fmla="*/ 1631288 h 1732307"/>
                  <a:gd name="connsiteX4" fmla="*/ 1288808 w 1763379"/>
                  <a:gd name="connsiteY4" fmla="*/ 1691157 h 1732307"/>
                  <a:gd name="connsiteX5" fmla="*/ 57638 w 1763379"/>
                  <a:gd name="connsiteY5" fmla="*/ 1214071 h 1732307"/>
                  <a:gd name="connsiteX6" fmla="*/ 298859 w 1763379"/>
                  <a:gd name="connsiteY6" fmla="*/ 550769 h 1732307"/>
                  <a:gd name="connsiteX7" fmla="*/ 342979 w 1763379"/>
                  <a:gd name="connsiteY7" fmla="*/ 502280 h 1732307"/>
                  <a:gd name="connsiteX8" fmla="*/ 531926 w 1763379"/>
                  <a:gd name="connsiteY8" fmla="*/ 309281 h 1732307"/>
                  <a:gd name="connsiteX9" fmla="*/ 548558 w 1763379"/>
                  <a:gd name="connsiteY9" fmla="*/ 292869 h 1732307"/>
                  <a:gd name="connsiteX10" fmla="*/ 1263625 w 1763379"/>
                  <a:gd name="connsiteY10" fmla="*/ 54687 h 1732307"/>
                  <a:gd name="connsiteX11" fmla="*/ 1759041 w 1763379"/>
                  <a:gd name="connsiteY11" fmla="*/ 1229922 h 1732307"/>
                  <a:gd name="connsiteX12" fmla="*/ 1763379 w 1763379"/>
                  <a:gd name="connsiteY12" fmla="*/ 1263369 h 1732307"/>
                  <a:gd name="connsiteX13" fmla="*/ 1715252 w 1763379"/>
                  <a:gd name="connsiteY13" fmla="*/ 1220355 h 1732307"/>
                  <a:gd name="connsiteX14" fmla="*/ 1183656 w 1763379"/>
                  <a:gd name="connsiteY14" fmla="*/ 969956 h 1732307"/>
                  <a:gd name="connsiteX15" fmla="*/ 531926 w 1763379"/>
                  <a:gd name="connsiteY15" fmla="*/ 309281 h 1732307"/>
                  <a:gd name="connsiteX0" fmla="*/ 342979 w 1763379"/>
                  <a:gd name="connsiteY0" fmla="*/ 504554 h 1734581"/>
                  <a:gd name="connsiteX1" fmla="*/ 357912 w 1763379"/>
                  <a:gd name="connsiteY1" fmla="*/ 519560 h 1734581"/>
                  <a:gd name="connsiteX2" fmla="*/ 1003488 w 1763379"/>
                  <a:gd name="connsiteY2" fmla="*/ 1168231 h 1734581"/>
                  <a:gd name="connsiteX3" fmla="*/ 1207945 w 1763379"/>
                  <a:gd name="connsiteY3" fmla="*/ 1633562 h 1734581"/>
                  <a:gd name="connsiteX4" fmla="*/ 1288808 w 1763379"/>
                  <a:gd name="connsiteY4" fmla="*/ 1693431 h 1734581"/>
                  <a:gd name="connsiteX5" fmla="*/ 57638 w 1763379"/>
                  <a:gd name="connsiteY5" fmla="*/ 1216345 h 1734581"/>
                  <a:gd name="connsiteX6" fmla="*/ 298859 w 1763379"/>
                  <a:gd name="connsiteY6" fmla="*/ 553043 h 1734581"/>
                  <a:gd name="connsiteX7" fmla="*/ 342979 w 1763379"/>
                  <a:gd name="connsiteY7" fmla="*/ 504554 h 1734581"/>
                  <a:gd name="connsiteX8" fmla="*/ 531926 w 1763379"/>
                  <a:gd name="connsiteY8" fmla="*/ 311555 h 1734581"/>
                  <a:gd name="connsiteX9" fmla="*/ 548558 w 1763379"/>
                  <a:gd name="connsiteY9" fmla="*/ 295143 h 1734581"/>
                  <a:gd name="connsiteX10" fmla="*/ 1263625 w 1763379"/>
                  <a:gd name="connsiteY10" fmla="*/ 56961 h 1734581"/>
                  <a:gd name="connsiteX11" fmla="*/ 1763379 w 1763379"/>
                  <a:gd name="connsiteY11" fmla="*/ 1265643 h 1734581"/>
                  <a:gd name="connsiteX12" fmla="*/ 1715252 w 1763379"/>
                  <a:gd name="connsiteY12" fmla="*/ 1222629 h 1734581"/>
                  <a:gd name="connsiteX13" fmla="*/ 1183656 w 1763379"/>
                  <a:gd name="connsiteY13" fmla="*/ 972230 h 1734581"/>
                  <a:gd name="connsiteX14" fmla="*/ 531926 w 1763379"/>
                  <a:gd name="connsiteY14" fmla="*/ 311555 h 1734581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715252 w 1743173"/>
                  <a:gd name="connsiteY12" fmla="*/ 1220587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674841 w 1743173"/>
                  <a:gd name="connsiteY12" fmla="*/ 1171196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67842"/>
                  <a:gd name="connsiteY0" fmla="*/ 502512 h 1732539"/>
                  <a:gd name="connsiteX1" fmla="*/ 357912 w 1767842"/>
                  <a:gd name="connsiteY1" fmla="*/ 517518 h 1732539"/>
                  <a:gd name="connsiteX2" fmla="*/ 1003488 w 1767842"/>
                  <a:gd name="connsiteY2" fmla="*/ 1166189 h 1732539"/>
                  <a:gd name="connsiteX3" fmla="*/ 1207945 w 1767842"/>
                  <a:gd name="connsiteY3" fmla="*/ 1631520 h 1732539"/>
                  <a:gd name="connsiteX4" fmla="*/ 1288808 w 1767842"/>
                  <a:gd name="connsiteY4" fmla="*/ 1691389 h 1732539"/>
                  <a:gd name="connsiteX5" fmla="*/ 57638 w 1767842"/>
                  <a:gd name="connsiteY5" fmla="*/ 1214303 h 1732539"/>
                  <a:gd name="connsiteX6" fmla="*/ 298859 w 1767842"/>
                  <a:gd name="connsiteY6" fmla="*/ 551001 h 1732539"/>
                  <a:gd name="connsiteX7" fmla="*/ 342979 w 1767842"/>
                  <a:gd name="connsiteY7" fmla="*/ 502512 h 1732539"/>
                  <a:gd name="connsiteX8" fmla="*/ 531926 w 1767842"/>
                  <a:gd name="connsiteY8" fmla="*/ 309513 h 1732539"/>
                  <a:gd name="connsiteX9" fmla="*/ 548558 w 1767842"/>
                  <a:gd name="connsiteY9" fmla="*/ 293101 h 1732539"/>
                  <a:gd name="connsiteX10" fmla="*/ 1263625 w 1767842"/>
                  <a:gd name="connsiteY10" fmla="*/ 54919 h 1732539"/>
                  <a:gd name="connsiteX11" fmla="*/ 1743173 w 1767842"/>
                  <a:gd name="connsiteY11" fmla="*/ 1234415 h 1732539"/>
                  <a:gd name="connsiteX12" fmla="*/ 1674841 w 1767842"/>
                  <a:gd name="connsiteY12" fmla="*/ 1171196 h 1732539"/>
                  <a:gd name="connsiteX13" fmla="*/ 1183656 w 1767842"/>
                  <a:gd name="connsiteY13" fmla="*/ 970188 h 1732539"/>
                  <a:gd name="connsiteX14" fmla="*/ 531926 w 1767842"/>
                  <a:gd name="connsiteY14" fmla="*/ 309513 h 1732539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691549"/>
                  <a:gd name="connsiteX1" fmla="*/ 357912 w 1767842"/>
                  <a:gd name="connsiteY1" fmla="*/ 517518 h 1691549"/>
                  <a:gd name="connsiteX2" fmla="*/ 1003488 w 1767842"/>
                  <a:gd name="connsiteY2" fmla="*/ 1166189 h 1691549"/>
                  <a:gd name="connsiteX3" fmla="*/ 1288808 w 1767842"/>
                  <a:gd name="connsiteY3" fmla="*/ 1691389 h 1691549"/>
                  <a:gd name="connsiteX4" fmla="*/ 57638 w 1767842"/>
                  <a:gd name="connsiteY4" fmla="*/ 1214303 h 1691549"/>
                  <a:gd name="connsiteX5" fmla="*/ 298859 w 1767842"/>
                  <a:gd name="connsiteY5" fmla="*/ 551001 h 1691549"/>
                  <a:gd name="connsiteX6" fmla="*/ 342979 w 1767842"/>
                  <a:gd name="connsiteY6" fmla="*/ 502512 h 1691549"/>
                  <a:gd name="connsiteX7" fmla="*/ 531926 w 1767842"/>
                  <a:gd name="connsiteY7" fmla="*/ 309513 h 1691549"/>
                  <a:gd name="connsiteX8" fmla="*/ 548558 w 1767842"/>
                  <a:gd name="connsiteY8" fmla="*/ 293101 h 1691549"/>
                  <a:gd name="connsiteX9" fmla="*/ 1263625 w 1767842"/>
                  <a:gd name="connsiteY9" fmla="*/ 54919 h 1691549"/>
                  <a:gd name="connsiteX10" fmla="*/ 1743173 w 1767842"/>
                  <a:gd name="connsiteY10" fmla="*/ 1234415 h 1691549"/>
                  <a:gd name="connsiteX11" fmla="*/ 1674841 w 1767842"/>
                  <a:gd name="connsiteY11" fmla="*/ 1171196 h 1691549"/>
                  <a:gd name="connsiteX12" fmla="*/ 1183656 w 1767842"/>
                  <a:gd name="connsiteY12" fmla="*/ 970188 h 1691549"/>
                  <a:gd name="connsiteX13" fmla="*/ 531926 w 1767842"/>
                  <a:gd name="connsiteY13" fmla="*/ 309513 h 1691549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183656 w 1767842"/>
                  <a:gd name="connsiteY11" fmla="*/ 970188 h 1744568"/>
                  <a:gd name="connsiteX12" fmla="*/ 531926 w 1767842"/>
                  <a:gd name="connsiteY12" fmla="*/ 309513 h 1744568"/>
                  <a:gd name="connsiteX0" fmla="*/ 342979 w 1767842"/>
                  <a:gd name="connsiteY0" fmla="*/ 502512 h 1757691"/>
                  <a:gd name="connsiteX1" fmla="*/ 357912 w 1767842"/>
                  <a:gd name="connsiteY1" fmla="*/ 517518 h 1757691"/>
                  <a:gd name="connsiteX2" fmla="*/ 1003488 w 1767842"/>
                  <a:gd name="connsiteY2" fmla="*/ 1166189 h 1757691"/>
                  <a:gd name="connsiteX3" fmla="*/ 1288808 w 1767842"/>
                  <a:gd name="connsiteY3" fmla="*/ 1691389 h 1757691"/>
                  <a:gd name="connsiteX4" fmla="*/ 57638 w 1767842"/>
                  <a:gd name="connsiteY4" fmla="*/ 1214303 h 1757691"/>
                  <a:gd name="connsiteX5" fmla="*/ 298859 w 1767842"/>
                  <a:gd name="connsiteY5" fmla="*/ 551001 h 1757691"/>
                  <a:gd name="connsiteX6" fmla="*/ 342979 w 1767842"/>
                  <a:gd name="connsiteY6" fmla="*/ 502512 h 1757691"/>
                  <a:gd name="connsiteX7" fmla="*/ 531926 w 1767842"/>
                  <a:gd name="connsiteY7" fmla="*/ 309513 h 1757691"/>
                  <a:gd name="connsiteX8" fmla="*/ 548558 w 1767842"/>
                  <a:gd name="connsiteY8" fmla="*/ 293101 h 1757691"/>
                  <a:gd name="connsiteX9" fmla="*/ 1263625 w 1767842"/>
                  <a:gd name="connsiteY9" fmla="*/ 54919 h 1757691"/>
                  <a:gd name="connsiteX10" fmla="*/ 1743173 w 1767842"/>
                  <a:gd name="connsiteY10" fmla="*/ 1234415 h 1757691"/>
                  <a:gd name="connsiteX11" fmla="*/ 1183656 w 1767842"/>
                  <a:gd name="connsiteY11" fmla="*/ 970188 h 1757691"/>
                  <a:gd name="connsiteX12" fmla="*/ 531926 w 1767842"/>
                  <a:gd name="connsiteY12" fmla="*/ 309513 h 1757691"/>
                  <a:gd name="connsiteX0" fmla="*/ 342979 w 1785302"/>
                  <a:gd name="connsiteY0" fmla="*/ 502512 h 1757691"/>
                  <a:gd name="connsiteX1" fmla="*/ 357912 w 1785302"/>
                  <a:gd name="connsiteY1" fmla="*/ 517518 h 1757691"/>
                  <a:gd name="connsiteX2" fmla="*/ 1003488 w 1785302"/>
                  <a:gd name="connsiteY2" fmla="*/ 1166189 h 1757691"/>
                  <a:gd name="connsiteX3" fmla="*/ 1288808 w 1785302"/>
                  <a:gd name="connsiteY3" fmla="*/ 1691389 h 1757691"/>
                  <a:gd name="connsiteX4" fmla="*/ 57638 w 1785302"/>
                  <a:gd name="connsiteY4" fmla="*/ 1214303 h 1757691"/>
                  <a:gd name="connsiteX5" fmla="*/ 298859 w 1785302"/>
                  <a:gd name="connsiteY5" fmla="*/ 551001 h 1757691"/>
                  <a:gd name="connsiteX6" fmla="*/ 342979 w 1785302"/>
                  <a:gd name="connsiteY6" fmla="*/ 502512 h 1757691"/>
                  <a:gd name="connsiteX7" fmla="*/ 531926 w 1785302"/>
                  <a:gd name="connsiteY7" fmla="*/ 309513 h 1757691"/>
                  <a:gd name="connsiteX8" fmla="*/ 548558 w 1785302"/>
                  <a:gd name="connsiteY8" fmla="*/ 293101 h 1757691"/>
                  <a:gd name="connsiteX9" fmla="*/ 1263625 w 1785302"/>
                  <a:gd name="connsiteY9" fmla="*/ 54919 h 1757691"/>
                  <a:gd name="connsiteX10" fmla="*/ 1743173 w 1785302"/>
                  <a:gd name="connsiteY10" fmla="*/ 1234415 h 1757691"/>
                  <a:gd name="connsiteX11" fmla="*/ 1183656 w 1785302"/>
                  <a:gd name="connsiteY11" fmla="*/ 970188 h 1757691"/>
                  <a:gd name="connsiteX12" fmla="*/ 531926 w 1785302"/>
                  <a:gd name="connsiteY12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531926 w 1785302"/>
                  <a:gd name="connsiteY6" fmla="*/ 309513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11" fmla="*/ 531926 w 1785302"/>
                  <a:gd name="connsiteY11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1183656 w 1785302"/>
                  <a:gd name="connsiteY6" fmla="*/ 970188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85582 w 1786085"/>
                  <a:gd name="connsiteY0" fmla="*/ 440769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85582 w 1786085"/>
                  <a:gd name="connsiteY5" fmla="*/ 440769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6085" h="174387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3" name="모서리가 둥근 직사각형 2"/>
              <p:cNvSpPr/>
              <p:nvPr/>
            </p:nvSpPr>
            <p:spPr>
              <a:xfrm rot="2700000">
                <a:off x="6950075" y="2100580"/>
                <a:ext cx="65405" cy="62865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59871 w 1778460"/>
                  <a:gd name="connsiteY0" fmla="*/ 1214071 h 1482904"/>
                  <a:gd name="connsiteX1" fmla="*/ 473450 w 1778460"/>
                  <a:gd name="connsiteY1" fmla="*/ 369189 h 1482904"/>
                  <a:gd name="connsiteX2" fmla="*/ 1265858 w 1778460"/>
                  <a:gd name="connsiteY2" fmla="*/ 54687 h 1482904"/>
                  <a:gd name="connsiteX3" fmla="*/ 1778460 w 1778460"/>
                  <a:gd name="connsiteY3" fmla="*/ 1406249 h 1482904"/>
                  <a:gd name="connsiteX4" fmla="*/ 59871 w 1778460"/>
                  <a:gd name="connsiteY4" fmla="*/ 1214071 h 1482904"/>
                  <a:gd name="connsiteX0" fmla="*/ 59871 w 1836075"/>
                  <a:gd name="connsiteY0" fmla="*/ 1214071 h 1482904"/>
                  <a:gd name="connsiteX1" fmla="*/ 473450 w 1836075"/>
                  <a:gd name="connsiteY1" fmla="*/ 369189 h 1482904"/>
                  <a:gd name="connsiteX2" fmla="*/ 1265858 w 1836075"/>
                  <a:gd name="connsiteY2" fmla="*/ 54687 h 1482904"/>
                  <a:gd name="connsiteX3" fmla="*/ 1778460 w 1836075"/>
                  <a:gd name="connsiteY3" fmla="*/ 1406249 h 1482904"/>
                  <a:gd name="connsiteX4" fmla="*/ 59871 w 1836075"/>
                  <a:gd name="connsiteY4" fmla="*/ 1214071 h 1482904"/>
                  <a:gd name="connsiteX0" fmla="*/ 41902 w 1541201"/>
                  <a:gd name="connsiteY0" fmla="*/ 1209615 h 1451559"/>
                  <a:gd name="connsiteX1" fmla="*/ 455481 w 1541201"/>
                  <a:gd name="connsiteY1" fmla="*/ 364733 h 1451559"/>
                  <a:gd name="connsiteX2" fmla="*/ 1247889 w 1541201"/>
                  <a:gd name="connsiteY2" fmla="*/ 50231 h 1451559"/>
                  <a:gd name="connsiteX3" fmla="*/ 1466734 w 1541201"/>
                  <a:gd name="connsiteY3" fmla="*/ 1369157 h 1451559"/>
                  <a:gd name="connsiteX4" fmla="*/ 41902 w 1541201"/>
                  <a:gd name="connsiteY4" fmla="*/ 1209615 h 1451559"/>
                  <a:gd name="connsiteX0" fmla="*/ 41902 w 1719928"/>
                  <a:gd name="connsiteY0" fmla="*/ 1209615 h 1632467"/>
                  <a:gd name="connsiteX1" fmla="*/ 455481 w 1719928"/>
                  <a:gd name="connsiteY1" fmla="*/ 364733 h 1632467"/>
                  <a:gd name="connsiteX2" fmla="*/ 1247889 w 1719928"/>
                  <a:gd name="connsiteY2" fmla="*/ 50231 h 1632467"/>
                  <a:gd name="connsiteX3" fmla="*/ 1466734 w 1719928"/>
                  <a:gd name="connsiteY3" fmla="*/ 1369157 h 1632467"/>
                  <a:gd name="connsiteX4" fmla="*/ 41902 w 1719928"/>
                  <a:gd name="connsiteY4" fmla="*/ 1209615 h 1632467"/>
                  <a:gd name="connsiteX0" fmla="*/ 41902 w 1669509"/>
                  <a:gd name="connsiteY0" fmla="*/ 1209615 h 1596237"/>
                  <a:gd name="connsiteX1" fmla="*/ 455481 w 1669509"/>
                  <a:gd name="connsiteY1" fmla="*/ 364733 h 1596237"/>
                  <a:gd name="connsiteX2" fmla="*/ 1247889 w 1669509"/>
                  <a:gd name="connsiteY2" fmla="*/ 50231 h 1596237"/>
                  <a:gd name="connsiteX3" fmla="*/ 1466734 w 1669509"/>
                  <a:gd name="connsiteY3" fmla="*/ 1369157 h 1596237"/>
                  <a:gd name="connsiteX4" fmla="*/ 41902 w 1669509"/>
                  <a:gd name="connsiteY4" fmla="*/ 1209615 h 1596237"/>
                  <a:gd name="connsiteX0" fmla="*/ 41902 w 1633599"/>
                  <a:gd name="connsiteY0" fmla="*/ 1209615 h 1588997"/>
                  <a:gd name="connsiteX1" fmla="*/ 455481 w 1633599"/>
                  <a:gd name="connsiteY1" fmla="*/ 364733 h 1588997"/>
                  <a:gd name="connsiteX2" fmla="*/ 1247889 w 1633599"/>
                  <a:gd name="connsiteY2" fmla="*/ 50231 h 1588997"/>
                  <a:gd name="connsiteX3" fmla="*/ 1466734 w 1633599"/>
                  <a:gd name="connsiteY3" fmla="*/ 1369157 h 1588997"/>
                  <a:gd name="connsiteX4" fmla="*/ 41902 w 1633599"/>
                  <a:gd name="connsiteY4" fmla="*/ 1209615 h 1588997"/>
                  <a:gd name="connsiteX0" fmla="*/ 41902 w 1662319"/>
                  <a:gd name="connsiteY0" fmla="*/ 1209615 h 1574510"/>
                  <a:gd name="connsiteX1" fmla="*/ 455481 w 1662319"/>
                  <a:gd name="connsiteY1" fmla="*/ 364733 h 1574510"/>
                  <a:gd name="connsiteX2" fmla="*/ 1247889 w 1662319"/>
                  <a:gd name="connsiteY2" fmla="*/ 50231 h 1574510"/>
                  <a:gd name="connsiteX3" fmla="*/ 1466734 w 1662319"/>
                  <a:gd name="connsiteY3" fmla="*/ 1369157 h 1574510"/>
                  <a:gd name="connsiteX4" fmla="*/ 41902 w 1662319"/>
                  <a:gd name="connsiteY4" fmla="*/ 1209615 h 1574510"/>
                  <a:gd name="connsiteX0" fmla="*/ 41902 w 1612111"/>
                  <a:gd name="connsiteY0" fmla="*/ 1209615 h 1538295"/>
                  <a:gd name="connsiteX1" fmla="*/ 455481 w 1612111"/>
                  <a:gd name="connsiteY1" fmla="*/ 364733 h 1538295"/>
                  <a:gd name="connsiteX2" fmla="*/ 1247889 w 1612111"/>
                  <a:gd name="connsiteY2" fmla="*/ 50231 h 1538295"/>
                  <a:gd name="connsiteX3" fmla="*/ 1466734 w 1612111"/>
                  <a:gd name="connsiteY3" fmla="*/ 1369157 h 1538295"/>
                  <a:gd name="connsiteX4" fmla="*/ 41902 w 1612111"/>
                  <a:gd name="connsiteY4" fmla="*/ 1209615 h 1538295"/>
                  <a:gd name="connsiteX0" fmla="*/ 41902 w 1669501"/>
                  <a:gd name="connsiteY0" fmla="*/ 1209615 h 1596230"/>
                  <a:gd name="connsiteX1" fmla="*/ 455481 w 1669501"/>
                  <a:gd name="connsiteY1" fmla="*/ 364733 h 1596230"/>
                  <a:gd name="connsiteX2" fmla="*/ 1247889 w 1669501"/>
                  <a:gd name="connsiteY2" fmla="*/ 50231 h 1596230"/>
                  <a:gd name="connsiteX3" fmla="*/ 1466734 w 1669501"/>
                  <a:gd name="connsiteY3" fmla="*/ 1369157 h 1596230"/>
                  <a:gd name="connsiteX4" fmla="*/ 41902 w 1669501"/>
                  <a:gd name="connsiteY4" fmla="*/ 1209615 h 159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501" h="1596230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4" name="모서리가 둥근 직사각형 2"/>
              <p:cNvSpPr/>
              <p:nvPr/>
            </p:nvSpPr>
            <p:spPr>
              <a:xfrm rot="2700000">
                <a:off x="6549390" y="1864995"/>
                <a:ext cx="173355" cy="174625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5" name="모서리가 둥근 직사각형 2"/>
              <p:cNvSpPr/>
              <p:nvPr/>
            </p:nvSpPr>
            <p:spPr>
              <a:xfrm rot="18900000" flipH="1">
                <a:off x="6918325" y="1651000"/>
                <a:ext cx="184785" cy="186055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6" name="타원 285"/>
              <p:cNvSpPr/>
              <p:nvPr/>
            </p:nvSpPr>
            <p:spPr>
              <a:xfrm>
                <a:off x="6829425" y="2030095"/>
                <a:ext cx="33020" cy="3365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7" name="타원 286"/>
              <p:cNvSpPr/>
              <p:nvPr/>
            </p:nvSpPr>
            <p:spPr>
              <a:xfrm>
                <a:off x="6957060" y="1957705"/>
                <a:ext cx="33655" cy="3429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96" name="TextBox 295"/>
          <p:cNvSpPr txBox="1"/>
          <p:nvPr/>
        </p:nvSpPr>
        <p:spPr>
          <a:xfrm>
            <a:off x="6573522" y="2744472"/>
            <a:ext cx="1995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유영근</a:t>
            </a:r>
            <a:endParaRPr lang="en-US" altLang="ko-KR" sz="2000" spc="-151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grpSp>
        <p:nvGrpSpPr>
          <p:cNvPr id="297" name="그룹 296"/>
          <p:cNvGrpSpPr/>
          <p:nvPr/>
        </p:nvGrpSpPr>
        <p:grpSpPr>
          <a:xfrm>
            <a:off x="9555482" y="1911985"/>
            <a:ext cx="1995805" cy="2006600"/>
            <a:chOff x="9555480" y="1911985"/>
            <a:chExt cx="1995805" cy="2006600"/>
          </a:xfrm>
        </p:grpSpPr>
        <p:sp>
          <p:nvSpPr>
            <p:cNvPr id="298" name="타원 297"/>
            <p:cNvSpPr/>
            <p:nvPr/>
          </p:nvSpPr>
          <p:spPr>
            <a:xfrm>
              <a:off x="9555480" y="1911985"/>
              <a:ext cx="1995805" cy="2006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자유형 298"/>
            <p:cNvSpPr/>
            <p:nvPr/>
          </p:nvSpPr>
          <p:spPr>
            <a:xfrm>
              <a:off x="10188575" y="2131060"/>
              <a:ext cx="1363345" cy="1787525"/>
            </a:xfrm>
            <a:custGeom>
              <a:avLst/>
              <a:gdLst>
                <a:gd name="connsiteX0" fmla="*/ 1300813 w 1797803"/>
                <a:gd name="connsiteY0" fmla="*/ 0 h 2345275"/>
                <a:gd name="connsiteX1" fmla="*/ 1318838 w 1797803"/>
                <a:gd name="connsiteY1" fmla="*/ 13479 h 2345275"/>
                <a:gd name="connsiteX2" fmla="*/ 1797803 w 1797803"/>
                <a:gd name="connsiteY2" fmla="*/ 1029102 h 2345275"/>
                <a:gd name="connsiteX3" fmla="*/ 481630 w 1797803"/>
                <a:gd name="connsiteY3" fmla="*/ 2345275 h 2345275"/>
                <a:gd name="connsiteX4" fmla="*/ 90241 w 1797803"/>
                <a:gd name="connsiteY4" fmla="*/ 2286103 h 2345275"/>
                <a:gd name="connsiteX5" fmla="*/ 0 w 1797803"/>
                <a:gd name="connsiteY5" fmla="*/ 2253074 h 234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7803" h="2345275">
                  <a:moveTo>
                    <a:pt x="1300813" y="0"/>
                  </a:moveTo>
                  <a:lnTo>
                    <a:pt x="1318838" y="13479"/>
                  </a:lnTo>
                  <a:cubicBezTo>
                    <a:pt x="1611354" y="254885"/>
                    <a:pt x="1797803" y="620220"/>
                    <a:pt x="1797803" y="1029102"/>
                  </a:cubicBezTo>
                  <a:cubicBezTo>
                    <a:pt x="1797803" y="1756004"/>
                    <a:pt x="1208532" y="2345275"/>
                    <a:pt x="481630" y="2345275"/>
                  </a:cubicBezTo>
                  <a:cubicBezTo>
                    <a:pt x="345336" y="2345275"/>
                    <a:pt x="213880" y="2324559"/>
                    <a:pt x="90241" y="2286103"/>
                  </a:cubicBezTo>
                  <a:lnTo>
                    <a:pt x="0" y="2253074"/>
                  </a:lnTo>
                  <a:close/>
                </a:path>
              </a:pathLst>
            </a:custGeom>
            <a:solidFill>
              <a:srgbClr val="BFB198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00" name="그룹 299"/>
          <p:cNvGrpSpPr/>
          <p:nvPr/>
        </p:nvGrpSpPr>
        <p:grpSpPr>
          <a:xfrm>
            <a:off x="9580880" y="1720855"/>
            <a:ext cx="690880" cy="611505"/>
            <a:chOff x="9580880" y="1720850"/>
            <a:chExt cx="690880" cy="611505"/>
          </a:xfrm>
        </p:grpSpPr>
        <p:grpSp>
          <p:nvGrpSpPr>
            <p:cNvPr id="301" name="그룹 300"/>
            <p:cNvGrpSpPr/>
            <p:nvPr/>
          </p:nvGrpSpPr>
          <p:grpSpPr>
            <a:xfrm rot="900000">
              <a:off x="10151745" y="1883410"/>
              <a:ext cx="120650" cy="123825"/>
              <a:chOff x="10151745" y="1883410"/>
              <a:chExt cx="120650" cy="123825"/>
            </a:xfrm>
          </p:grpSpPr>
          <p:sp>
            <p:nvSpPr>
              <p:cNvPr id="317" name="모서리가 둥근 직사각형 316"/>
              <p:cNvSpPr/>
              <p:nvPr/>
            </p:nvSpPr>
            <p:spPr>
              <a:xfrm>
                <a:off x="10149840" y="1896745"/>
                <a:ext cx="39370" cy="100330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8" name="모서리가 둥근 직사각형 317"/>
              <p:cNvSpPr/>
              <p:nvPr/>
            </p:nvSpPr>
            <p:spPr>
              <a:xfrm>
                <a:off x="10188575" y="1907540"/>
                <a:ext cx="40005" cy="100330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9" name="모서리가 둥근 직사각형 318"/>
              <p:cNvSpPr/>
              <p:nvPr/>
            </p:nvSpPr>
            <p:spPr>
              <a:xfrm>
                <a:off x="10227945" y="1917700"/>
                <a:ext cx="39370" cy="100330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0" name="자유형 319"/>
              <p:cNvSpPr/>
              <p:nvPr/>
            </p:nvSpPr>
            <p:spPr>
              <a:xfrm>
                <a:off x="10156190" y="1884045"/>
                <a:ext cx="120650" cy="86995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2" name="그룹 301"/>
            <p:cNvGrpSpPr/>
            <p:nvPr/>
          </p:nvGrpSpPr>
          <p:grpSpPr>
            <a:xfrm rot="17100000">
              <a:off x="9671050" y="2209800"/>
              <a:ext cx="121285" cy="123190"/>
              <a:chOff x="9671050" y="2209800"/>
              <a:chExt cx="121285" cy="123190"/>
            </a:xfrm>
          </p:grpSpPr>
          <p:sp>
            <p:nvSpPr>
              <p:cNvPr id="313" name="모서리가 둥근 직사각형 312"/>
              <p:cNvSpPr/>
              <p:nvPr/>
            </p:nvSpPr>
            <p:spPr>
              <a:xfrm>
                <a:off x="9712960" y="2263140"/>
                <a:ext cx="40005" cy="99695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4" name="모서리가 둥근 직사각형 313"/>
              <p:cNvSpPr/>
              <p:nvPr/>
            </p:nvSpPr>
            <p:spPr>
              <a:xfrm>
                <a:off x="9723120" y="2224405"/>
                <a:ext cx="40640" cy="98425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5" name="모서리가 둥근 직사각형 314"/>
              <p:cNvSpPr/>
              <p:nvPr/>
            </p:nvSpPr>
            <p:spPr>
              <a:xfrm>
                <a:off x="9733280" y="2185670"/>
                <a:ext cx="40640" cy="99060"/>
              </a:xfrm>
              <a:prstGeom prst="roundRect">
                <a:avLst>
                  <a:gd name="adj" fmla="val 50000"/>
                </a:avLst>
              </a:pr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6" name="자유형 315"/>
              <p:cNvSpPr/>
              <p:nvPr/>
            </p:nvSpPr>
            <p:spPr>
              <a:xfrm>
                <a:off x="9652635" y="2223135"/>
                <a:ext cx="121285" cy="86995"/>
              </a:xfrm>
              <a:custGeom>
                <a:avLst/>
                <a:gdLst>
                  <a:gd name="connsiteX0" fmla="*/ 695459 w 1390918"/>
                  <a:gd name="connsiteY0" fmla="*/ 0 h 1442299"/>
                  <a:gd name="connsiteX1" fmla="*/ 1390918 w 1390918"/>
                  <a:gd name="connsiteY1" fmla="*/ 695459 h 1442299"/>
                  <a:gd name="connsiteX2" fmla="*/ 1390917 w 1390918"/>
                  <a:gd name="connsiteY2" fmla="*/ 1368083 h 1442299"/>
                  <a:gd name="connsiteX3" fmla="*/ 1383435 w 1390918"/>
                  <a:gd name="connsiteY3" fmla="*/ 1442299 h 1442299"/>
                  <a:gd name="connsiteX4" fmla="*/ 7482 w 1390918"/>
                  <a:gd name="connsiteY4" fmla="*/ 1442299 h 1442299"/>
                  <a:gd name="connsiteX5" fmla="*/ 0 w 1390918"/>
                  <a:gd name="connsiteY5" fmla="*/ 1368082 h 1442299"/>
                  <a:gd name="connsiteX6" fmla="*/ 0 w 1390918"/>
                  <a:gd name="connsiteY6" fmla="*/ 695459 h 1442299"/>
                  <a:gd name="connsiteX7" fmla="*/ 695459 w 1390918"/>
                  <a:gd name="connsiteY7" fmla="*/ 0 h 14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0918" h="1442299">
                    <a:moveTo>
                      <a:pt x="695459" y="0"/>
                    </a:moveTo>
                    <a:cubicBezTo>
                      <a:pt x="1079550" y="0"/>
                      <a:pt x="1390918" y="311368"/>
                      <a:pt x="1390918" y="695459"/>
                    </a:cubicBezTo>
                    <a:cubicBezTo>
                      <a:pt x="1390918" y="919667"/>
                      <a:pt x="1390917" y="1143875"/>
                      <a:pt x="1390917" y="1368083"/>
                    </a:cubicBezTo>
                    <a:lnTo>
                      <a:pt x="1383435" y="1442299"/>
                    </a:lnTo>
                    <a:lnTo>
                      <a:pt x="7482" y="1442299"/>
                    </a:lnTo>
                    <a:lnTo>
                      <a:pt x="0" y="1368082"/>
                    </a:lnTo>
                    <a:lnTo>
                      <a:pt x="0" y="695459"/>
                    </a:lnTo>
                    <a:cubicBezTo>
                      <a:pt x="0" y="311368"/>
                      <a:pt x="311368" y="0"/>
                      <a:pt x="695459" y="0"/>
                    </a:cubicBez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3" name="그룹 302"/>
            <p:cNvGrpSpPr/>
            <p:nvPr/>
          </p:nvGrpSpPr>
          <p:grpSpPr>
            <a:xfrm rot="19800000">
              <a:off x="9580880" y="1720850"/>
              <a:ext cx="608330" cy="495300"/>
              <a:chOff x="9580880" y="1720850"/>
              <a:chExt cx="608330" cy="495300"/>
            </a:xfrm>
          </p:grpSpPr>
          <p:sp>
            <p:nvSpPr>
              <p:cNvPr id="304" name="모서리가 둥근 직사각형 2"/>
              <p:cNvSpPr/>
              <p:nvPr/>
            </p:nvSpPr>
            <p:spPr>
              <a:xfrm rot="18900000" flipH="1">
                <a:off x="9896475" y="1656080"/>
                <a:ext cx="183515" cy="185420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5" name="모서리가 둥근 직사각형 2"/>
              <p:cNvSpPr/>
              <p:nvPr/>
            </p:nvSpPr>
            <p:spPr>
              <a:xfrm rot="2700000">
                <a:off x="9550400" y="1856105"/>
                <a:ext cx="173990" cy="174625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8572" h="1734352">
                    <a:moveTo>
                      <a:pt x="39983" y="1214071"/>
                    </a:moveTo>
                    <a:cubicBezTo>
                      <a:pt x="-123144" y="986853"/>
                      <a:pt x="252564" y="562420"/>
                      <a:pt x="453562" y="369189"/>
                    </a:cubicBezTo>
                    <a:cubicBezTo>
                      <a:pt x="654560" y="175958"/>
                      <a:pt x="894492" y="-123981"/>
                      <a:pt x="1245970" y="54687"/>
                    </a:cubicBezTo>
                    <a:cubicBezTo>
                      <a:pt x="1597448" y="233355"/>
                      <a:pt x="1758572" y="1226066"/>
                      <a:pt x="1758572" y="1406249"/>
                    </a:cubicBezTo>
                    <a:cubicBezTo>
                      <a:pt x="1758572" y="1586432"/>
                      <a:pt x="1612505" y="1732499"/>
                      <a:pt x="1432322" y="1732499"/>
                    </a:cubicBezTo>
                    <a:cubicBezTo>
                      <a:pt x="816760" y="1761624"/>
                      <a:pt x="203110" y="1441289"/>
                      <a:pt x="39983" y="1214071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6" name="모서리가 둥근 직사각형 2"/>
              <p:cNvSpPr/>
              <p:nvPr/>
            </p:nvSpPr>
            <p:spPr>
              <a:xfrm rot="2700000">
                <a:off x="9634220" y="1735455"/>
                <a:ext cx="482600" cy="468630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1861 w 1750589"/>
                  <a:gd name="connsiteY0" fmla="*/ 1214071 h 1625453"/>
                  <a:gd name="connsiteX1" fmla="*/ 445440 w 1750589"/>
                  <a:gd name="connsiteY1" fmla="*/ 369189 h 1625453"/>
                  <a:gd name="connsiteX2" fmla="*/ 1237848 w 1750589"/>
                  <a:gd name="connsiteY2" fmla="*/ 54687 h 1625453"/>
                  <a:gd name="connsiteX3" fmla="*/ 1750450 w 1750589"/>
                  <a:gd name="connsiteY3" fmla="*/ 1406249 h 1625453"/>
                  <a:gd name="connsiteX4" fmla="*/ 1282761 w 1750589"/>
                  <a:gd name="connsiteY4" fmla="*/ 1622490 h 1625453"/>
                  <a:gd name="connsiteX5" fmla="*/ 31861 w 1750589"/>
                  <a:gd name="connsiteY5" fmla="*/ 1214071 h 1625453"/>
                  <a:gd name="connsiteX0" fmla="*/ 31861 w 1716931"/>
                  <a:gd name="connsiteY0" fmla="*/ 1193458 h 1604397"/>
                  <a:gd name="connsiteX1" fmla="*/ 445440 w 1716931"/>
                  <a:gd name="connsiteY1" fmla="*/ 348576 h 1604397"/>
                  <a:gd name="connsiteX2" fmla="*/ 1237848 w 1716931"/>
                  <a:gd name="connsiteY2" fmla="*/ 34074 h 1604397"/>
                  <a:gd name="connsiteX3" fmla="*/ 1716774 w 1716931"/>
                  <a:gd name="connsiteY3" fmla="*/ 1100513 h 1604397"/>
                  <a:gd name="connsiteX4" fmla="*/ 1282761 w 1716931"/>
                  <a:gd name="connsiteY4" fmla="*/ 1601877 h 1604397"/>
                  <a:gd name="connsiteX5" fmla="*/ 31861 w 1716931"/>
                  <a:gd name="connsiteY5" fmla="*/ 1193458 h 1604397"/>
                  <a:gd name="connsiteX0" fmla="*/ 24514 w 1709998"/>
                  <a:gd name="connsiteY0" fmla="*/ 1193458 h 1698096"/>
                  <a:gd name="connsiteX1" fmla="*/ 438093 w 1709998"/>
                  <a:gd name="connsiteY1" fmla="*/ 348576 h 1698096"/>
                  <a:gd name="connsiteX2" fmla="*/ 1230501 w 1709998"/>
                  <a:gd name="connsiteY2" fmla="*/ 34074 h 1698096"/>
                  <a:gd name="connsiteX3" fmla="*/ 1709427 w 1709998"/>
                  <a:gd name="connsiteY3" fmla="*/ 1100513 h 1698096"/>
                  <a:gd name="connsiteX4" fmla="*/ 1140711 w 1709998"/>
                  <a:gd name="connsiteY4" fmla="*/ 1696170 h 1698096"/>
                  <a:gd name="connsiteX5" fmla="*/ 24514 w 1709998"/>
                  <a:gd name="connsiteY5" fmla="*/ 1193458 h 1698096"/>
                  <a:gd name="connsiteX0" fmla="*/ 24514 w 1727931"/>
                  <a:gd name="connsiteY0" fmla="*/ 1194296 h 1698934"/>
                  <a:gd name="connsiteX1" fmla="*/ 438093 w 1727931"/>
                  <a:gd name="connsiteY1" fmla="*/ 349414 h 1698934"/>
                  <a:gd name="connsiteX2" fmla="*/ 1230501 w 1727931"/>
                  <a:gd name="connsiteY2" fmla="*/ 34912 h 1698934"/>
                  <a:gd name="connsiteX3" fmla="*/ 1727387 w 1727931"/>
                  <a:gd name="connsiteY3" fmla="*/ 1114821 h 1698934"/>
                  <a:gd name="connsiteX4" fmla="*/ 1140711 w 1727931"/>
                  <a:gd name="connsiteY4" fmla="*/ 1697008 h 1698934"/>
                  <a:gd name="connsiteX5" fmla="*/ 24514 w 1727931"/>
                  <a:gd name="connsiteY5" fmla="*/ 1194296 h 1698934"/>
                  <a:gd name="connsiteX0" fmla="*/ 36457 w 1739874"/>
                  <a:gd name="connsiteY0" fmla="*/ 1194296 h 1698837"/>
                  <a:gd name="connsiteX1" fmla="*/ 450036 w 1739874"/>
                  <a:gd name="connsiteY1" fmla="*/ 349414 h 1698837"/>
                  <a:gd name="connsiteX2" fmla="*/ 1242444 w 1739874"/>
                  <a:gd name="connsiteY2" fmla="*/ 34912 h 1698837"/>
                  <a:gd name="connsiteX3" fmla="*/ 1739330 w 1739874"/>
                  <a:gd name="connsiteY3" fmla="*/ 1114821 h 1698837"/>
                  <a:gd name="connsiteX4" fmla="*/ 1152654 w 1739874"/>
                  <a:gd name="connsiteY4" fmla="*/ 1697008 h 1698837"/>
                  <a:gd name="connsiteX5" fmla="*/ 36457 w 1739874"/>
                  <a:gd name="connsiteY5" fmla="*/ 1194296 h 1698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39874" h="1698837">
                    <a:moveTo>
                      <a:pt x="36457" y="1194296"/>
                    </a:moveTo>
                    <a:cubicBezTo>
                      <a:pt x="-116567" y="987658"/>
                      <a:pt x="249038" y="542645"/>
                      <a:pt x="450036" y="349414"/>
                    </a:cubicBezTo>
                    <a:cubicBezTo>
                      <a:pt x="651034" y="156183"/>
                      <a:pt x="1027562" y="-92656"/>
                      <a:pt x="1242444" y="34912"/>
                    </a:cubicBezTo>
                    <a:cubicBezTo>
                      <a:pt x="1457326" y="162480"/>
                      <a:pt x="1754295" y="837805"/>
                      <a:pt x="1739330" y="1114821"/>
                    </a:cubicBezTo>
                    <a:cubicBezTo>
                      <a:pt x="1724365" y="1391837"/>
                      <a:pt x="1332837" y="1697008"/>
                      <a:pt x="1152654" y="1697008"/>
                    </a:cubicBezTo>
                    <a:cubicBezTo>
                      <a:pt x="537092" y="1726133"/>
                      <a:pt x="189481" y="1400934"/>
                      <a:pt x="36457" y="119429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7" name="자유형 306"/>
              <p:cNvSpPr/>
              <p:nvPr/>
            </p:nvSpPr>
            <p:spPr>
              <a:xfrm rot="2700000">
                <a:off x="9627235" y="1733550"/>
                <a:ext cx="495300" cy="480695"/>
              </a:xfrm>
              <a:custGeom>
                <a:avLst/>
                <a:gdLst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514271 w 1745724"/>
                  <a:gd name="connsiteY8" fmla="*/ 309281 h 1729323"/>
                  <a:gd name="connsiteX9" fmla="*/ 530903 w 1745724"/>
                  <a:gd name="connsiteY9" fmla="*/ 292869 h 1729323"/>
                  <a:gd name="connsiteX10" fmla="*/ 1245970 w 1745724"/>
                  <a:gd name="connsiteY10" fmla="*/ 54687 h 1729323"/>
                  <a:gd name="connsiteX11" fmla="*/ 1741386 w 1745724"/>
                  <a:gd name="connsiteY11" fmla="*/ 1229922 h 1729323"/>
                  <a:gd name="connsiteX12" fmla="*/ 1745724 w 1745724"/>
                  <a:gd name="connsiteY12" fmla="*/ 1263369 h 1729323"/>
                  <a:gd name="connsiteX13" fmla="*/ 1697597 w 1745724"/>
                  <a:gd name="connsiteY13" fmla="*/ 1220355 h 1729323"/>
                  <a:gd name="connsiteX14" fmla="*/ 1201360 w 1745724"/>
                  <a:gd name="connsiteY14" fmla="*/ 1008682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4317 w 1745724"/>
                  <a:gd name="connsiteY15" fmla="*/ 975007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9323"/>
                  <a:gd name="connsiteX1" fmla="*/ 340257 w 1745724"/>
                  <a:gd name="connsiteY1" fmla="*/ 517286 h 1729323"/>
                  <a:gd name="connsiteX2" fmla="*/ 985833 w 1745724"/>
                  <a:gd name="connsiteY2" fmla="*/ 1165957 h 1729323"/>
                  <a:gd name="connsiteX3" fmla="*/ 1190290 w 1745724"/>
                  <a:gd name="connsiteY3" fmla="*/ 1631288 h 1729323"/>
                  <a:gd name="connsiteX4" fmla="*/ 1273398 w 1745724"/>
                  <a:gd name="connsiteY4" fmla="*/ 1729323 h 1729323"/>
                  <a:gd name="connsiteX5" fmla="*/ 1202452 w 1745724"/>
                  <a:gd name="connsiteY5" fmla="*/ 1727904 h 1729323"/>
                  <a:gd name="connsiteX6" fmla="*/ 39983 w 1745724"/>
                  <a:gd name="connsiteY6" fmla="*/ 1214071 h 1729323"/>
                  <a:gd name="connsiteX7" fmla="*/ 281204 w 1745724"/>
                  <a:gd name="connsiteY7" fmla="*/ 550769 h 1729323"/>
                  <a:gd name="connsiteX8" fmla="*/ 325324 w 1745724"/>
                  <a:gd name="connsiteY8" fmla="*/ 502280 h 1729323"/>
                  <a:gd name="connsiteX9" fmla="*/ 514271 w 1745724"/>
                  <a:gd name="connsiteY9" fmla="*/ 309281 h 1729323"/>
                  <a:gd name="connsiteX10" fmla="*/ 530903 w 1745724"/>
                  <a:gd name="connsiteY10" fmla="*/ 292869 h 1729323"/>
                  <a:gd name="connsiteX11" fmla="*/ 1245970 w 1745724"/>
                  <a:gd name="connsiteY11" fmla="*/ 54687 h 1729323"/>
                  <a:gd name="connsiteX12" fmla="*/ 1741386 w 1745724"/>
                  <a:gd name="connsiteY12" fmla="*/ 1229922 h 1729323"/>
                  <a:gd name="connsiteX13" fmla="*/ 1745724 w 1745724"/>
                  <a:gd name="connsiteY13" fmla="*/ 1263369 h 1729323"/>
                  <a:gd name="connsiteX14" fmla="*/ 1697597 w 1745724"/>
                  <a:gd name="connsiteY14" fmla="*/ 1220355 h 1729323"/>
                  <a:gd name="connsiteX15" fmla="*/ 1166001 w 1745724"/>
                  <a:gd name="connsiteY15" fmla="*/ 969956 h 1729323"/>
                  <a:gd name="connsiteX16" fmla="*/ 514271 w 1745724"/>
                  <a:gd name="connsiteY16" fmla="*/ 309281 h 1729323"/>
                  <a:gd name="connsiteX0" fmla="*/ 325324 w 1745724"/>
                  <a:gd name="connsiteY0" fmla="*/ 502280 h 1727904"/>
                  <a:gd name="connsiteX1" fmla="*/ 340257 w 1745724"/>
                  <a:gd name="connsiteY1" fmla="*/ 517286 h 1727904"/>
                  <a:gd name="connsiteX2" fmla="*/ 985833 w 1745724"/>
                  <a:gd name="connsiteY2" fmla="*/ 1165957 h 1727904"/>
                  <a:gd name="connsiteX3" fmla="*/ 1190290 w 1745724"/>
                  <a:gd name="connsiteY3" fmla="*/ 1631288 h 1727904"/>
                  <a:gd name="connsiteX4" fmla="*/ 1271153 w 1745724"/>
                  <a:gd name="connsiteY4" fmla="*/ 1691157 h 1727904"/>
                  <a:gd name="connsiteX5" fmla="*/ 1202452 w 1745724"/>
                  <a:gd name="connsiteY5" fmla="*/ 1727904 h 1727904"/>
                  <a:gd name="connsiteX6" fmla="*/ 39983 w 1745724"/>
                  <a:gd name="connsiteY6" fmla="*/ 1214071 h 1727904"/>
                  <a:gd name="connsiteX7" fmla="*/ 281204 w 1745724"/>
                  <a:gd name="connsiteY7" fmla="*/ 550769 h 1727904"/>
                  <a:gd name="connsiteX8" fmla="*/ 325324 w 1745724"/>
                  <a:gd name="connsiteY8" fmla="*/ 502280 h 1727904"/>
                  <a:gd name="connsiteX9" fmla="*/ 514271 w 1745724"/>
                  <a:gd name="connsiteY9" fmla="*/ 309281 h 1727904"/>
                  <a:gd name="connsiteX10" fmla="*/ 530903 w 1745724"/>
                  <a:gd name="connsiteY10" fmla="*/ 292869 h 1727904"/>
                  <a:gd name="connsiteX11" fmla="*/ 1245970 w 1745724"/>
                  <a:gd name="connsiteY11" fmla="*/ 54687 h 1727904"/>
                  <a:gd name="connsiteX12" fmla="*/ 1741386 w 1745724"/>
                  <a:gd name="connsiteY12" fmla="*/ 1229922 h 1727904"/>
                  <a:gd name="connsiteX13" fmla="*/ 1745724 w 1745724"/>
                  <a:gd name="connsiteY13" fmla="*/ 1263369 h 1727904"/>
                  <a:gd name="connsiteX14" fmla="*/ 1697597 w 1745724"/>
                  <a:gd name="connsiteY14" fmla="*/ 1220355 h 1727904"/>
                  <a:gd name="connsiteX15" fmla="*/ 1166001 w 1745724"/>
                  <a:gd name="connsiteY15" fmla="*/ 969956 h 1727904"/>
                  <a:gd name="connsiteX16" fmla="*/ 514271 w 1745724"/>
                  <a:gd name="connsiteY16" fmla="*/ 309281 h 1727904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03208"/>
                  <a:gd name="connsiteX1" fmla="*/ 330686 w 1736153"/>
                  <a:gd name="connsiteY1" fmla="*/ 517286 h 1703208"/>
                  <a:gd name="connsiteX2" fmla="*/ 976262 w 1736153"/>
                  <a:gd name="connsiteY2" fmla="*/ 1165957 h 1703208"/>
                  <a:gd name="connsiteX3" fmla="*/ 1180719 w 1736153"/>
                  <a:gd name="connsiteY3" fmla="*/ 1631288 h 1703208"/>
                  <a:gd name="connsiteX4" fmla="*/ 1261582 w 1736153"/>
                  <a:gd name="connsiteY4" fmla="*/ 1691157 h 1703208"/>
                  <a:gd name="connsiteX5" fmla="*/ 862858 w 1736153"/>
                  <a:gd name="connsiteY5" fmla="*/ 1703208 h 1703208"/>
                  <a:gd name="connsiteX6" fmla="*/ 30412 w 1736153"/>
                  <a:gd name="connsiteY6" fmla="*/ 1214071 h 1703208"/>
                  <a:gd name="connsiteX7" fmla="*/ 271633 w 1736153"/>
                  <a:gd name="connsiteY7" fmla="*/ 550769 h 1703208"/>
                  <a:gd name="connsiteX8" fmla="*/ 315753 w 1736153"/>
                  <a:gd name="connsiteY8" fmla="*/ 502280 h 1703208"/>
                  <a:gd name="connsiteX9" fmla="*/ 504700 w 1736153"/>
                  <a:gd name="connsiteY9" fmla="*/ 309281 h 1703208"/>
                  <a:gd name="connsiteX10" fmla="*/ 521332 w 1736153"/>
                  <a:gd name="connsiteY10" fmla="*/ 292869 h 1703208"/>
                  <a:gd name="connsiteX11" fmla="*/ 1236399 w 1736153"/>
                  <a:gd name="connsiteY11" fmla="*/ 54687 h 1703208"/>
                  <a:gd name="connsiteX12" fmla="*/ 1731815 w 1736153"/>
                  <a:gd name="connsiteY12" fmla="*/ 1229922 h 1703208"/>
                  <a:gd name="connsiteX13" fmla="*/ 1736153 w 1736153"/>
                  <a:gd name="connsiteY13" fmla="*/ 1263369 h 1703208"/>
                  <a:gd name="connsiteX14" fmla="*/ 1688026 w 1736153"/>
                  <a:gd name="connsiteY14" fmla="*/ 1220355 h 1703208"/>
                  <a:gd name="connsiteX15" fmla="*/ 1156430 w 1736153"/>
                  <a:gd name="connsiteY15" fmla="*/ 969956 h 1703208"/>
                  <a:gd name="connsiteX16" fmla="*/ 504700 w 1736153"/>
                  <a:gd name="connsiteY16" fmla="*/ 309281 h 1703208"/>
                  <a:gd name="connsiteX0" fmla="*/ 315753 w 1736153"/>
                  <a:gd name="connsiteY0" fmla="*/ 502280 h 1718421"/>
                  <a:gd name="connsiteX1" fmla="*/ 330686 w 1736153"/>
                  <a:gd name="connsiteY1" fmla="*/ 517286 h 1718421"/>
                  <a:gd name="connsiteX2" fmla="*/ 976262 w 1736153"/>
                  <a:gd name="connsiteY2" fmla="*/ 1165957 h 1718421"/>
                  <a:gd name="connsiteX3" fmla="*/ 1180719 w 1736153"/>
                  <a:gd name="connsiteY3" fmla="*/ 1631288 h 1718421"/>
                  <a:gd name="connsiteX4" fmla="*/ 1261582 w 1736153"/>
                  <a:gd name="connsiteY4" fmla="*/ 1691157 h 1718421"/>
                  <a:gd name="connsiteX5" fmla="*/ 862858 w 1736153"/>
                  <a:gd name="connsiteY5" fmla="*/ 1703208 h 1718421"/>
                  <a:gd name="connsiteX6" fmla="*/ 30412 w 1736153"/>
                  <a:gd name="connsiteY6" fmla="*/ 1214071 h 1718421"/>
                  <a:gd name="connsiteX7" fmla="*/ 271633 w 1736153"/>
                  <a:gd name="connsiteY7" fmla="*/ 550769 h 1718421"/>
                  <a:gd name="connsiteX8" fmla="*/ 315753 w 1736153"/>
                  <a:gd name="connsiteY8" fmla="*/ 502280 h 1718421"/>
                  <a:gd name="connsiteX9" fmla="*/ 504700 w 1736153"/>
                  <a:gd name="connsiteY9" fmla="*/ 309281 h 1718421"/>
                  <a:gd name="connsiteX10" fmla="*/ 521332 w 1736153"/>
                  <a:gd name="connsiteY10" fmla="*/ 292869 h 1718421"/>
                  <a:gd name="connsiteX11" fmla="*/ 1236399 w 1736153"/>
                  <a:gd name="connsiteY11" fmla="*/ 54687 h 1718421"/>
                  <a:gd name="connsiteX12" fmla="*/ 1731815 w 1736153"/>
                  <a:gd name="connsiteY12" fmla="*/ 1229922 h 1718421"/>
                  <a:gd name="connsiteX13" fmla="*/ 1736153 w 1736153"/>
                  <a:gd name="connsiteY13" fmla="*/ 1263369 h 1718421"/>
                  <a:gd name="connsiteX14" fmla="*/ 1688026 w 1736153"/>
                  <a:gd name="connsiteY14" fmla="*/ 1220355 h 1718421"/>
                  <a:gd name="connsiteX15" fmla="*/ 1156430 w 1736153"/>
                  <a:gd name="connsiteY15" fmla="*/ 969956 h 1718421"/>
                  <a:gd name="connsiteX16" fmla="*/ 504700 w 1736153"/>
                  <a:gd name="connsiteY16" fmla="*/ 309281 h 1718421"/>
                  <a:gd name="connsiteX0" fmla="*/ 315753 w 1736153"/>
                  <a:gd name="connsiteY0" fmla="*/ 502280 h 1723731"/>
                  <a:gd name="connsiteX1" fmla="*/ 330686 w 1736153"/>
                  <a:gd name="connsiteY1" fmla="*/ 517286 h 1723731"/>
                  <a:gd name="connsiteX2" fmla="*/ 976262 w 1736153"/>
                  <a:gd name="connsiteY2" fmla="*/ 1165957 h 1723731"/>
                  <a:gd name="connsiteX3" fmla="*/ 1180719 w 1736153"/>
                  <a:gd name="connsiteY3" fmla="*/ 1631288 h 1723731"/>
                  <a:gd name="connsiteX4" fmla="*/ 1261582 w 1736153"/>
                  <a:gd name="connsiteY4" fmla="*/ 1691157 h 1723731"/>
                  <a:gd name="connsiteX5" fmla="*/ 862858 w 1736153"/>
                  <a:gd name="connsiteY5" fmla="*/ 1703208 h 1723731"/>
                  <a:gd name="connsiteX6" fmla="*/ 30412 w 1736153"/>
                  <a:gd name="connsiteY6" fmla="*/ 1214071 h 1723731"/>
                  <a:gd name="connsiteX7" fmla="*/ 271633 w 1736153"/>
                  <a:gd name="connsiteY7" fmla="*/ 550769 h 1723731"/>
                  <a:gd name="connsiteX8" fmla="*/ 315753 w 1736153"/>
                  <a:gd name="connsiteY8" fmla="*/ 502280 h 1723731"/>
                  <a:gd name="connsiteX9" fmla="*/ 504700 w 1736153"/>
                  <a:gd name="connsiteY9" fmla="*/ 309281 h 1723731"/>
                  <a:gd name="connsiteX10" fmla="*/ 521332 w 1736153"/>
                  <a:gd name="connsiteY10" fmla="*/ 292869 h 1723731"/>
                  <a:gd name="connsiteX11" fmla="*/ 1236399 w 1736153"/>
                  <a:gd name="connsiteY11" fmla="*/ 54687 h 1723731"/>
                  <a:gd name="connsiteX12" fmla="*/ 1731815 w 1736153"/>
                  <a:gd name="connsiteY12" fmla="*/ 1229922 h 1723731"/>
                  <a:gd name="connsiteX13" fmla="*/ 1736153 w 1736153"/>
                  <a:gd name="connsiteY13" fmla="*/ 1263369 h 1723731"/>
                  <a:gd name="connsiteX14" fmla="*/ 1688026 w 1736153"/>
                  <a:gd name="connsiteY14" fmla="*/ 1220355 h 1723731"/>
                  <a:gd name="connsiteX15" fmla="*/ 1156430 w 1736153"/>
                  <a:gd name="connsiteY15" fmla="*/ 969956 h 1723731"/>
                  <a:gd name="connsiteX16" fmla="*/ 504700 w 1736153"/>
                  <a:gd name="connsiteY16" fmla="*/ 309281 h 1723731"/>
                  <a:gd name="connsiteX0" fmla="*/ 315753 w 1736153"/>
                  <a:gd name="connsiteY0" fmla="*/ 502280 h 1704786"/>
                  <a:gd name="connsiteX1" fmla="*/ 330686 w 1736153"/>
                  <a:gd name="connsiteY1" fmla="*/ 517286 h 1704786"/>
                  <a:gd name="connsiteX2" fmla="*/ 976262 w 1736153"/>
                  <a:gd name="connsiteY2" fmla="*/ 1165957 h 1704786"/>
                  <a:gd name="connsiteX3" fmla="*/ 1180719 w 1736153"/>
                  <a:gd name="connsiteY3" fmla="*/ 1631288 h 1704786"/>
                  <a:gd name="connsiteX4" fmla="*/ 1261582 w 1736153"/>
                  <a:gd name="connsiteY4" fmla="*/ 1691157 h 1704786"/>
                  <a:gd name="connsiteX5" fmla="*/ 862858 w 1736153"/>
                  <a:gd name="connsiteY5" fmla="*/ 1703208 h 1704786"/>
                  <a:gd name="connsiteX6" fmla="*/ 30412 w 1736153"/>
                  <a:gd name="connsiteY6" fmla="*/ 1214071 h 1704786"/>
                  <a:gd name="connsiteX7" fmla="*/ 271633 w 1736153"/>
                  <a:gd name="connsiteY7" fmla="*/ 550769 h 1704786"/>
                  <a:gd name="connsiteX8" fmla="*/ 315753 w 1736153"/>
                  <a:gd name="connsiteY8" fmla="*/ 502280 h 1704786"/>
                  <a:gd name="connsiteX9" fmla="*/ 504700 w 1736153"/>
                  <a:gd name="connsiteY9" fmla="*/ 309281 h 1704786"/>
                  <a:gd name="connsiteX10" fmla="*/ 521332 w 1736153"/>
                  <a:gd name="connsiteY10" fmla="*/ 292869 h 1704786"/>
                  <a:gd name="connsiteX11" fmla="*/ 1236399 w 1736153"/>
                  <a:gd name="connsiteY11" fmla="*/ 54687 h 1704786"/>
                  <a:gd name="connsiteX12" fmla="*/ 1731815 w 1736153"/>
                  <a:gd name="connsiteY12" fmla="*/ 1229922 h 1704786"/>
                  <a:gd name="connsiteX13" fmla="*/ 1736153 w 1736153"/>
                  <a:gd name="connsiteY13" fmla="*/ 1263369 h 1704786"/>
                  <a:gd name="connsiteX14" fmla="*/ 1688026 w 1736153"/>
                  <a:gd name="connsiteY14" fmla="*/ 1220355 h 1704786"/>
                  <a:gd name="connsiteX15" fmla="*/ 1156430 w 1736153"/>
                  <a:gd name="connsiteY15" fmla="*/ 969956 h 1704786"/>
                  <a:gd name="connsiteX16" fmla="*/ 504700 w 1736153"/>
                  <a:gd name="connsiteY16" fmla="*/ 309281 h 1704786"/>
                  <a:gd name="connsiteX0" fmla="*/ 315753 w 1736153"/>
                  <a:gd name="connsiteY0" fmla="*/ 502280 h 1713774"/>
                  <a:gd name="connsiteX1" fmla="*/ 330686 w 1736153"/>
                  <a:gd name="connsiteY1" fmla="*/ 517286 h 1713774"/>
                  <a:gd name="connsiteX2" fmla="*/ 976262 w 1736153"/>
                  <a:gd name="connsiteY2" fmla="*/ 1165957 h 1713774"/>
                  <a:gd name="connsiteX3" fmla="*/ 1180719 w 1736153"/>
                  <a:gd name="connsiteY3" fmla="*/ 1631288 h 1713774"/>
                  <a:gd name="connsiteX4" fmla="*/ 1261582 w 1736153"/>
                  <a:gd name="connsiteY4" fmla="*/ 1691157 h 1713774"/>
                  <a:gd name="connsiteX5" fmla="*/ 862858 w 1736153"/>
                  <a:gd name="connsiteY5" fmla="*/ 1703208 h 1713774"/>
                  <a:gd name="connsiteX6" fmla="*/ 30412 w 1736153"/>
                  <a:gd name="connsiteY6" fmla="*/ 1214071 h 1713774"/>
                  <a:gd name="connsiteX7" fmla="*/ 271633 w 1736153"/>
                  <a:gd name="connsiteY7" fmla="*/ 550769 h 1713774"/>
                  <a:gd name="connsiteX8" fmla="*/ 315753 w 1736153"/>
                  <a:gd name="connsiteY8" fmla="*/ 502280 h 1713774"/>
                  <a:gd name="connsiteX9" fmla="*/ 504700 w 1736153"/>
                  <a:gd name="connsiteY9" fmla="*/ 309281 h 1713774"/>
                  <a:gd name="connsiteX10" fmla="*/ 521332 w 1736153"/>
                  <a:gd name="connsiteY10" fmla="*/ 292869 h 1713774"/>
                  <a:gd name="connsiteX11" fmla="*/ 1236399 w 1736153"/>
                  <a:gd name="connsiteY11" fmla="*/ 54687 h 1713774"/>
                  <a:gd name="connsiteX12" fmla="*/ 1731815 w 1736153"/>
                  <a:gd name="connsiteY12" fmla="*/ 1229922 h 1713774"/>
                  <a:gd name="connsiteX13" fmla="*/ 1736153 w 1736153"/>
                  <a:gd name="connsiteY13" fmla="*/ 1263369 h 1713774"/>
                  <a:gd name="connsiteX14" fmla="*/ 1688026 w 1736153"/>
                  <a:gd name="connsiteY14" fmla="*/ 1220355 h 1713774"/>
                  <a:gd name="connsiteX15" fmla="*/ 1156430 w 1736153"/>
                  <a:gd name="connsiteY15" fmla="*/ 969956 h 1713774"/>
                  <a:gd name="connsiteX16" fmla="*/ 504700 w 1736153"/>
                  <a:gd name="connsiteY16" fmla="*/ 309281 h 1713774"/>
                  <a:gd name="connsiteX0" fmla="*/ 315753 w 1736153"/>
                  <a:gd name="connsiteY0" fmla="*/ 502280 h 1703400"/>
                  <a:gd name="connsiteX1" fmla="*/ 330686 w 1736153"/>
                  <a:gd name="connsiteY1" fmla="*/ 517286 h 1703400"/>
                  <a:gd name="connsiteX2" fmla="*/ 976262 w 1736153"/>
                  <a:gd name="connsiteY2" fmla="*/ 1165957 h 1703400"/>
                  <a:gd name="connsiteX3" fmla="*/ 1180719 w 1736153"/>
                  <a:gd name="connsiteY3" fmla="*/ 1631288 h 1703400"/>
                  <a:gd name="connsiteX4" fmla="*/ 1261582 w 1736153"/>
                  <a:gd name="connsiteY4" fmla="*/ 1691157 h 1703400"/>
                  <a:gd name="connsiteX5" fmla="*/ 862858 w 1736153"/>
                  <a:gd name="connsiteY5" fmla="*/ 1703208 h 1703400"/>
                  <a:gd name="connsiteX6" fmla="*/ 30412 w 1736153"/>
                  <a:gd name="connsiteY6" fmla="*/ 1214071 h 1703400"/>
                  <a:gd name="connsiteX7" fmla="*/ 271633 w 1736153"/>
                  <a:gd name="connsiteY7" fmla="*/ 550769 h 1703400"/>
                  <a:gd name="connsiteX8" fmla="*/ 315753 w 1736153"/>
                  <a:gd name="connsiteY8" fmla="*/ 502280 h 1703400"/>
                  <a:gd name="connsiteX9" fmla="*/ 504700 w 1736153"/>
                  <a:gd name="connsiteY9" fmla="*/ 309281 h 1703400"/>
                  <a:gd name="connsiteX10" fmla="*/ 521332 w 1736153"/>
                  <a:gd name="connsiteY10" fmla="*/ 292869 h 1703400"/>
                  <a:gd name="connsiteX11" fmla="*/ 1236399 w 1736153"/>
                  <a:gd name="connsiteY11" fmla="*/ 54687 h 1703400"/>
                  <a:gd name="connsiteX12" fmla="*/ 1731815 w 1736153"/>
                  <a:gd name="connsiteY12" fmla="*/ 1229922 h 1703400"/>
                  <a:gd name="connsiteX13" fmla="*/ 1736153 w 1736153"/>
                  <a:gd name="connsiteY13" fmla="*/ 1263369 h 1703400"/>
                  <a:gd name="connsiteX14" fmla="*/ 1688026 w 1736153"/>
                  <a:gd name="connsiteY14" fmla="*/ 1220355 h 1703400"/>
                  <a:gd name="connsiteX15" fmla="*/ 1156430 w 1736153"/>
                  <a:gd name="connsiteY15" fmla="*/ 969956 h 1703400"/>
                  <a:gd name="connsiteX16" fmla="*/ 504700 w 1736153"/>
                  <a:gd name="connsiteY16" fmla="*/ 309281 h 1703400"/>
                  <a:gd name="connsiteX0" fmla="*/ 315753 w 1736153"/>
                  <a:gd name="connsiteY0" fmla="*/ 502280 h 1716658"/>
                  <a:gd name="connsiteX1" fmla="*/ 330686 w 1736153"/>
                  <a:gd name="connsiteY1" fmla="*/ 517286 h 1716658"/>
                  <a:gd name="connsiteX2" fmla="*/ 976262 w 1736153"/>
                  <a:gd name="connsiteY2" fmla="*/ 1165957 h 1716658"/>
                  <a:gd name="connsiteX3" fmla="*/ 1180719 w 1736153"/>
                  <a:gd name="connsiteY3" fmla="*/ 1631288 h 1716658"/>
                  <a:gd name="connsiteX4" fmla="*/ 1261582 w 1736153"/>
                  <a:gd name="connsiteY4" fmla="*/ 1691157 h 1716658"/>
                  <a:gd name="connsiteX5" fmla="*/ 862858 w 1736153"/>
                  <a:gd name="connsiteY5" fmla="*/ 1703208 h 1716658"/>
                  <a:gd name="connsiteX6" fmla="*/ 30412 w 1736153"/>
                  <a:gd name="connsiteY6" fmla="*/ 1214071 h 1716658"/>
                  <a:gd name="connsiteX7" fmla="*/ 271633 w 1736153"/>
                  <a:gd name="connsiteY7" fmla="*/ 550769 h 1716658"/>
                  <a:gd name="connsiteX8" fmla="*/ 315753 w 1736153"/>
                  <a:gd name="connsiteY8" fmla="*/ 502280 h 1716658"/>
                  <a:gd name="connsiteX9" fmla="*/ 504700 w 1736153"/>
                  <a:gd name="connsiteY9" fmla="*/ 309281 h 1716658"/>
                  <a:gd name="connsiteX10" fmla="*/ 521332 w 1736153"/>
                  <a:gd name="connsiteY10" fmla="*/ 292869 h 1716658"/>
                  <a:gd name="connsiteX11" fmla="*/ 1236399 w 1736153"/>
                  <a:gd name="connsiteY11" fmla="*/ 54687 h 1716658"/>
                  <a:gd name="connsiteX12" fmla="*/ 1731815 w 1736153"/>
                  <a:gd name="connsiteY12" fmla="*/ 1229922 h 1716658"/>
                  <a:gd name="connsiteX13" fmla="*/ 1736153 w 1736153"/>
                  <a:gd name="connsiteY13" fmla="*/ 1263369 h 1716658"/>
                  <a:gd name="connsiteX14" fmla="*/ 1688026 w 1736153"/>
                  <a:gd name="connsiteY14" fmla="*/ 1220355 h 1716658"/>
                  <a:gd name="connsiteX15" fmla="*/ 1156430 w 1736153"/>
                  <a:gd name="connsiteY15" fmla="*/ 969956 h 1716658"/>
                  <a:gd name="connsiteX16" fmla="*/ 504700 w 1736153"/>
                  <a:gd name="connsiteY16" fmla="*/ 309281 h 1716658"/>
                  <a:gd name="connsiteX0" fmla="*/ 315753 w 1736153"/>
                  <a:gd name="connsiteY0" fmla="*/ 502280 h 1725384"/>
                  <a:gd name="connsiteX1" fmla="*/ 330686 w 1736153"/>
                  <a:gd name="connsiteY1" fmla="*/ 517286 h 1725384"/>
                  <a:gd name="connsiteX2" fmla="*/ 976262 w 1736153"/>
                  <a:gd name="connsiteY2" fmla="*/ 1165957 h 1725384"/>
                  <a:gd name="connsiteX3" fmla="*/ 1180719 w 1736153"/>
                  <a:gd name="connsiteY3" fmla="*/ 1631288 h 1725384"/>
                  <a:gd name="connsiteX4" fmla="*/ 1261582 w 1736153"/>
                  <a:gd name="connsiteY4" fmla="*/ 1691157 h 1725384"/>
                  <a:gd name="connsiteX5" fmla="*/ 862858 w 1736153"/>
                  <a:gd name="connsiteY5" fmla="*/ 1703208 h 1725384"/>
                  <a:gd name="connsiteX6" fmla="*/ 30412 w 1736153"/>
                  <a:gd name="connsiteY6" fmla="*/ 1214071 h 1725384"/>
                  <a:gd name="connsiteX7" fmla="*/ 271633 w 1736153"/>
                  <a:gd name="connsiteY7" fmla="*/ 550769 h 1725384"/>
                  <a:gd name="connsiteX8" fmla="*/ 315753 w 1736153"/>
                  <a:gd name="connsiteY8" fmla="*/ 502280 h 1725384"/>
                  <a:gd name="connsiteX9" fmla="*/ 504700 w 1736153"/>
                  <a:gd name="connsiteY9" fmla="*/ 309281 h 1725384"/>
                  <a:gd name="connsiteX10" fmla="*/ 521332 w 1736153"/>
                  <a:gd name="connsiteY10" fmla="*/ 292869 h 1725384"/>
                  <a:gd name="connsiteX11" fmla="*/ 1236399 w 1736153"/>
                  <a:gd name="connsiteY11" fmla="*/ 54687 h 1725384"/>
                  <a:gd name="connsiteX12" fmla="*/ 1731815 w 1736153"/>
                  <a:gd name="connsiteY12" fmla="*/ 1229922 h 1725384"/>
                  <a:gd name="connsiteX13" fmla="*/ 1736153 w 1736153"/>
                  <a:gd name="connsiteY13" fmla="*/ 1263369 h 1725384"/>
                  <a:gd name="connsiteX14" fmla="*/ 1688026 w 1736153"/>
                  <a:gd name="connsiteY14" fmla="*/ 1220355 h 1725384"/>
                  <a:gd name="connsiteX15" fmla="*/ 1156430 w 1736153"/>
                  <a:gd name="connsiteY15" fmla="*/ 969956 h 1725384"/>
                  <a:gd name="connsiteX16" fmla="*/ 504700 w 1736153"/>
                  <a:gd name="connsiteY16" fmla="*/ 309281 h 1725384"/>
                  <a:gd name="connsiteX0" fmla="*/ 315753 w 1736153"/>
                  <a:gd name="connsiteY0" fmla="*/ 502280 h 1731176"/>
                  <a:gd name="connsiteX1" fmla="*/ 330686 w 1736153"/>
                  <a:gd name="connsiteY1" fmla="*/ 517286 h 1731176"/>
                  <a:gd name="connsiteX2" fmla="*/ 976262 w 1736153"/>
                  <a:gd name="connsiteY2" fmla="*/ 1165957 h 1731176"/>
                  <a:gd name="connsiteX3" fmla="*/ 1180719 w 1736153"/>
                  <a:gd name="connsiteY3" fmla="*/ 1631288 h 1731176"/>
                  <a:gd name="connsiteX4" fmla="*/ 1261582 w 1736153"/>
                  <a:gd name="connsiteY4" fmla="*/ 1691157 h 1731176"/>
                  <a:gd name="connsiteX5" fmla="*/ 862858 w 1736153"/>
                  <a:gd name="connsiteY5" fmla="*/ 1703208 h 1731176"/>
                  <a:gd name="connsiteX6" fmla="*/ 30412 w 1736153"/>
                  <a:gd name="connsiteY6" fmla="*/ 1214071 h 1731176"/>
                  <a:gd name="connsiteX7" fmla="*/ 271633 w 1736153"/>
                  <a:gd name="connsiteY7" fmla="*/ 550769 h 1731176"/>
                  <a:gd name="connsiteX8" fmla="*/ 315753 w 1736153"/>
                  <a:gd name="connsiteY8" fmla="*/ 502280 h 1731176"/>
                  <a:gd name="connsiteX9" fmla="*/ 504700 w 1736153"/>
                  <a:gd name="connsiteY9" fmla="*/ 309281 h 1731176"/>
                  <a:gd name="connsiteX10" fmla="*/ 521332 w 1736153"/>
                  <a:gd name="connsiteY10" fmla="*/ 292869 h 1731176"/>
                  <a:gd name="connsiteX11" fmla="*/ 1236399 w 1736153"/>
                  <a:gd name="connsiteY11" fmla="*/ 54687 h 1731176"/>
                  <a:gd name="connsiteX12" fmla="*/ 1731815 w 1736153"/>
                  <a:gd name="connsiteY12" fmla="*/ 1229922 h 1731176"/>
                  <a:gd name="connsiteX13" fmla="*/ 1736153 w 1736153"/>
                  <a:gd name="connsiteY13" fmla="*/ 1263369 h 1731176"/>
                  <a:gd name="connsiteX14" fmla="*/ 1688026 w 1736153"/>
                  <a:gd name="connsiteY14" fmla="*/ 1220355 h 1731176"/>
                  <a:gd name="connsiteX15" fmla="*/ 1156430 w 1736153"/>
                  <a:gd name="connsiteY15" fmla="*/ 969956 h 1731176"/>
                  <a:gd name="connsiteX16" fmla="*/ 504700 w 1736153"/>
                  <a:gd name="connsiteY16" fmla="*/ 309281 h 1731176"/>
                  <a:gd name="connsiteX0" fmla="*/ 315753 w 1736153"/>
                  <a:gd name="connsiteY0" fmla="*/ 502280 h 1720226"/>
                  <a:gd name="connsiteX1" fmla="*/ 330686 w 1736153"/>
                  <a:gd name="connsiteY1" fmla="*/ 517286 h 1720226"/>
                  <a:gd name="connsiteX2" fmla="*/ 976262 w 1736153"/>
                  <a:gd name="connsiteY2" fmla="*/ 1165957 h 1720226"/>
                  <a:gd name="connsiteX3" fmla="*/ 1180719 w 1736153"/>
                  <a:gd name="connsiteY3" fmla="*/ 1631288 h 1720226"/>
                  <a:gd name="connsiteX4" fmla="*/ 1261582 w 1736153"/>
                  <a:gd name="connsiteY4" fmla="*/ 1691157 h 1720226"/>
                  <a:gd name="connsiteX5" fmla="*/ 862858 w 1736153"/>
                  <a:gd name="connsiteY5" fmla="*/ 1703208 h 1720226"/>
                  <a:gd name="connsiteX6" fmla="*/ 30412 w 1736153"/>
                  <a:gd name="connsiteY6" fmla="*/ 1214071 h 1720226"/>
                  <a:gd name="connsiteX7" fmla="*/ 271633 w 1736153"/>
                  <a:gd name="connsiteY7" fmla="*/ 550769 h 1720226"/>
                  <a:gd name="connsiteX8" fmla="*/ 315753 w 1736153"/>
                  <a:gd name="connsiteY8" fmla="*/ 502280 h 1720226"/>
                  <a:gd name="connsiteX9" fmla="*/ 504700 w 1736153"/>
                  <a:gd name="connsiteY9" fmla="*/ 309281 h 1720226"/>
                  <a:gd name="connsiteX10" fmla="*/ 521332 w 1736153"/>
                  <a:gd name="connsiteY10" fmla="*/ 292869 h 1720226"/>
                  <a:gd name="connsiteX11" fmla="*/ 1236399 w 1736153"/>
                  <a:gd name="connsiteY11" fmla="*/ 54687 h 1720226"/>
                  <a:gd name="connsiteX12" fmla="*/ 1731815 w 1736153"/>
                  <a:gd name="connsiteY12" fmla="*/ 1229922 h 1720226"/>
                  <a:gd name="connsiteX13" fmla="*/ 1736153 w 1736153"/>
                  <a:gd name="connsiteY13" fmla="*/ 1263369 h 1720226"/>
                  <a:gd name="connsiteX14" fmla="*/ 1688026 w 1736153"/>
                  <a:gd name="connsiteY14" fmla="*/ 1220355 h 1720226"/>
                  <a:gd name="connsiteX15" fmla="*/ 1156430 w 1736153"/>
                  <a:gd name="connsiteY15" fmla="*/ 969956 h 1720226"/>
                  <a:gd name="connsiteX16" fmla="*/ 504700 w 1736153"/>
                  <a:gd name="connsiteY16" fmla="*/ 309281 h 1720226"/>
                  <a:gd name="connsiteX0" fmla="*/ 315753 w 1736153"/>
                  <a:gd name="connsiteY0" fmla="*/ 502280 h 1718749"/>
                  <a:gd name="connsiteX1" fmla="*/ 330686 w 1736153"/>
                  <a:gd name="connsiteY1" fmla="*/ 517286 h 1718749"/>
                  <a:gd name="connsiteX2" fmla="*/ 976262 w 1736153"/>
                  <a:gd name="connsiteY2" fmla="*/ 1165957 h 1718749"/>
                  <a:gd name="connsiteX3" fmla="*/ 1180719 w 1736153"/>
                  <a:gd name="connsiteY3" fmla="*/ 1631288 h 1718749"/>
                  <a:gd name="connsiteX4" fmla="*/ 1261582 w 1736153"/>
                  <a:gd name="connsiteY4" fmla="*/ 1691157 h 1718749"/>
                  <a:gd name="connsiteX5" fmla="*/ 862858 w 1736153"/>
                  <a:gd name="connsiteY5" fmla="*/ 1703208 h 1718749"/>
                  <a:gd name="connsiteX6" fmla="*/ 30412 w 1736153"/>
                  <a:gd name="connsiteY6" fmla="*/ 1214071 h 1718749"/>
                  <a:gd name="connsiteX7" fmla="*/ 271633 w 1736153"/>
                  <a:gd name="connsiteY7" fmla="*/ 550769 h 1718749"/>
                  <a:gd name="connsiteX8" fmla="*/ 315753 w 1736153"/>
                  <a:gd name="connsiteY8" fmla="*/ 502280 h 1718749"/>
                  <a:gd name="connsiteX9" fmla="*/ 504700 w 1736153"/>
                  <a:gd name="connsiteY9" fmla="*/ 309281 h 1718749"/>
                  <a:gd name="connsiteX10" fmla="*/ 521332 w 1736153"/>
                  <a:gd name="connsiteY10" fmla="*/ 292869 h 1718749"/>
                  <a:gd name="connsiteX11" fmla="*/ 1236399 w 1736153"/>
                  <a:gd name="connsiteY11" fmla="*/ 54687 h 1718749"/>
                  <a:gd name="connsiteX12" fmla="*/ 1731815 w 1736153"/>
                  <a:gd name="connsiteY12" fmla="*/ 1229922 h 1718749"/>
                  <a:gd name="connsiteX13" fmla="*/ 1736153 w 1736153"/>
                  <a:gd name="connsiteY13" fmla="*/ 1263369 h 1718749"/>
                  <a:gd name="connsiteX14" fmla="*/ 1688026 w 1736153"/>
                  <a:gd name="connsiteY14" fmla="*/ 1220355 h 1718749"/>
                  <a:gd name="connsiteX15" fmla="*/ 1156430 w 1736153"/>
                  <a:gd name="connsiteY15" fmla="*/ 969956 h 1718749"/>
                  <a:gd name="connsiteX16" fmla="*/ 504700 w 1736153"/>
                  <a:gd name="connsiteY16" fmla="*/ 309281 h 1718749"/>
                  <a:gd name="connsiteX0" fmla="*/ 315457 w 1735857"/>
                  <a:gd name="connsiteY0" fmla="*/ 502280 h 1725842"/>
                  <a:gd name="connsiteX1" fmla="*/ 330390 w 1735857"/>
                  <a:gd name="connsiteY1" fmla="*/ 517286 h 1725842"/>
                  <a:gd name="connsiteX2" fmla="*/ 975966 w 1735857"/>
                  <a:gd name="connsiteY2" fmla="*/ 1165957 h 1725842"/>
                  <a:gd name="connsiteX3" fmla="*/ 1180423 w 1735857"/>
                  <a:gd name="connsiteY3" fmla="*/ 1631288 h 1725842"/>
                  <a:gd name="connsiteX4" fmla="*/ 1261286 w 1735857"/>
                  <a:gd name="connsiteY4" fmla="*/ 1691157 h 1725842"/>
                  <a:gd name="connsiteX5" fmla="*/ 858072 w 1735857"/>
                  <a:gd name="connsiteY5" fmla="*/ 1712188 h 1725842"/>
                  <a:gd name="connsiteX6" fmla="*/ 30116 w 1735857"/>
                  <a:gd name="connsiteY6" fmla="*/ 1214071 h 1725842"/>
                  <a:gd name="connsiteX7" fmla="*/ 271337 w 1735857"/>
                  <a:gd name="connsiteY7" fmla="*/ 550769 h 1725842"/>
                  <a:gd name="connsiteX8" fmla="*/ 315457 w 1735857"/>
                  <a:gd name="connsiteY8" fmla="*/ 502280 h 1725842"/>
                  <a:gd name="connsiteX9" fmla="*/ 504404 w 1735857"/>
                  <a:gd name="connsiteY9" fmla="*/ 309281 h 1725842"/>
                  <a:gd name="connsiteX10" fmla="*/ 521036 w 1735857"/>
                  <a:gd name="connsiteY10" fmla="*/ 292869 h 1725842"/>
                  <a:gd name="connsiteX11" fmla="*/ 1236103 w 1735857"/>
                  <a:gd name="connsiteY11" fmla="*/ 54687 h 1725842"/>
                  <a:gd name="connsiteX12" fmla="*/ 1731519 w 1735857"/>
                  <a:gd name="connsiteY12" fmla="*/ 1229922 h 1725842"/>
                  <a:gd name="connsiteX13" fmla="*/ 1735857 w 1735857"/>
                  <a:gd name="connsiteY13" fmla="*/ 1263369 h 1725842"/>
                  <a:gd name="connsiteX14" fmla="*/ 1687730 w 1735857"/>
                  <a:gd name="connsiteY14" fmla="*/ 1220355 h 1725842"/>
                  <a:gd name="connsiteX15" fmla="*/ 1156134 w 1735857"/>
                  <a:gd name="connsiteY15" fmla="*/ 969956 h 1725842"/>
                  <a:gd name="connsiteX16" fmla="*/ 504404 w 1735857"/>
                  <a:gd name="connsiteY16" fmla="*/ 309281 h 1725842"/>
                  <a:gd name="connsiteX0" fmla="*/ 315457 w 1735857"/>
                  <a:gd name="connsiteY0" fmla="*/ 502280 h 1728373"/>
                  <a:gd name="connsiteX1" fmla="*/ 330390 w 1735857"/>
                  <a:gd name="connsiteY1" fmla="*/ 517286 h 1728373"/>
                  <a:gd name="connsiteX2" fmla="*/ 975966 w 1735857"/>
                  <a:gd name="connsiteY2" fmla="*/ 1165957 h 1728373"/>
                  <a:gd name="connsiteX3" fmla="*/ 1180423 w 1735857"/>
                  <a:gd name="connsiteY3" fmla="*/ 1631288 h 1728373"/>
                  <a:gd name="connsiteX4" fmla="*/ 1261286 w 1735857"/>
                  <a:gd name="connsiteY4" fmla="*/ 1691157 h 1728373"/>
                  <a:gd name="connsiteX5" fmla="*/ 858072 w 1735857"/>
                  <a:gd name="connsiteY5" fmla="*/ 1712188 h 1728373"/>
                  <a:gd name="connsiteX6" fmla="*/ 30116 w 1735857"/>
                  <a:gd name="connsiteY6" fmla="*/ 1214071 h 1728373"/>
                  <a:gd name="connsiteX7" fmla="*/ 271337 w 1735857"/>
                  <a:gd name="connsiteY7" fmla="*/ 550769 h 1728373"/>
                  <a:gd name="connsiteX8" fmla="*/ 315457 w 1735857"/>
                  <a:gd name="connsiteY8" fmla="*/ 502280 h 1728373"/>
                  <a:gd name="connsiteX9" fmla="*/ 504404 w 1735857"/>
                  <a:gd name="connsiteY9" fmla="*/ 309281 h 1728373"/>
                  <a:gd name="connsiteX10" fmla="*/ 521036 w 1735857"/>
                  <a:gd name="connsiteY10" fmla="*/ 292869 h 1728373"/>
                  <a:gd name="connsiteX11" fmla="*/ 1236103 w 1735857"/>
                  <a:gd name="connsiteY11" fmla="*/ 54687 h 1728373"/>
                  <a:gd name="connsiteX12" fmla="*/ 1731519 w 1735857"/>
                  <a:gd name="connsiteY12" fmla="*/ 1229922 h 1728373"/>
                  <a:gd name="connsiteX13" fmla="*/ 1735857 w 1735857"/>
                  <a:gd name="connsiteY13" fmla="*/ 1263369 h 1728373"/>
                  <a:gd name="connsiteX14" fmla="*/ 1687730 w 1735857"/>
                  <a:gd name="connsiteY14" fmla="*/ 1220355 h 1728373"/>
                  <a:gd name="connsiteX15" fmla="*/ 1156134 w 1735857"/>
                  <a:gd name="connsiteY15" fmla="*/ 969956 h 1728373"/>
                  <a:gd name="connsiteX16" fmla="*/ 504404 w 1735857"/>
                  <a:gd name="connsiteY16" fmla="*/ 309281 h 1728373"/>
                  <a:gd name="connsiteX0" fmla="*/ 342979 w 1763379"/>
                  <a:gd name="connsiteY0" fmla="*/ 502280 h 1691157"/>
                  <a:gd name="connsiteX1" fmla="*/ 357912 w 1763379"/>
                  <a:gd name="connsiteY1" fmla="*/ 517286 h 1691157"/>
                  <a:gd name="connsiteX2" fmla="*/ 1003488 w 1763379"/>
                  <a:gd name="connsiteY2" fmla="*/ 1165957 h 1691157"/>
                  <a:gd name="connsiteX3" fmla="*/ 1207945 w 1763379"/>
                  <a:gd name="connsiteY3" fmla="*/ 1631288 h 1691157"/>
                  <a:gd name="connsiteX4" fmla="*/ 1288808 w 1763379"/>
                  <a:gd name="connsiteY4" fmla="*/ 1691157 h 1691157"/>
                  <a:gd name="connsiteX5" fmla="*/ 57638 w 1763379"/>
                  <a:gd name="connsiteY5" fmla="*/ 1214071 h 1691157"/>
                  <a:gd name="connsiteX6" fmla="*/ 298859 w 1763379"/>
                  <a:gd name="connsiteY6" fmla="*/ 550769 h 1691157"/>
                  <a:gd name="connsiteX7" fmla="*/ 342979 w 1763379"/>
                  <a:gd name="connsiteY7" fmla="*/ 502280 h 1691157"/>
                  <a:gd name="connsiteX8" fmla="*/ 531926 w 1763379"/>
                  <a:gd name="connsiteY8" fmla="*/ 309281 h 1691157"/>
                  <a:gd name="connsiteX9" fmla="*/ 548558 w 1763379"/>
                  <a:gd name="connsiteY9" fmla="*/ 292869 h 1691157"/>
                  <a:gd name="connsiteX10" fmla="*/ 1263625 w 1763379"/>
                  <a:gd name="connsiteY10" fmla="*/ 54687 h 1691157"/>
                  <a:gd name="connsiteX11" fmla="*/ 1759041 w 1763379"/>
                  <a:gd name="connsiteY11" fmla="*/ 1229922 h 1691157"/>
                  <a:gd name="connsiteX12" fmla="*/ 1763379 w 1763379"/>
                  <a:gd name="connsiteY12" fmla="*/ 1263369 h 1691157"/>
                  <a:gd name="connsiteX13" fmla="*/ 1715252 w 1763379"/>
                  <a:gd name="connsiteY13" fmla="*/ 1220355 h 1691157"/>
                  <a:gd name="connsiteX14" fmla="*/ 1183656 w 1763379"/>
                  <a:gd name="connsiteY14" fmla="*/ 969956 h 1691157"/>
                  <a:gd name="connsiteX15" fmla="*/ 531926 w 1763379"/>
                  <a:gd name="connsiteY15" fmla="*/ 309281 h 1691157"/>
                  <a:gd name="connsiteX0" fmla="*/ 342979 w 1763379"/>
                  <a:gd name="connsiteY0" fmla="*/ 502280 h 1732307"/>
                  <a:gd name="connsiteX1" fmla="*/ 357912 w 1763379"/>
                  <a:gd name="connsiteY1" fmla="*/ 517286 h 1732307"/>
                  <a:gd name="connsiteX2" fmla="*/ 1003488 w 1763379"/>
                  <a:gd name="connsiteY2" fmla="*/ 1165957 h 1732307"/>
                  <a:gd name="connsiteX3" fmla="*/ 1207945 w 1763379"/>
                  <a:gd name="connsiteY3" fmla="*/ 1631288 h 1732307"/>
                  <a:gd name="connsiteX4" fmla="*/ 1288808 w 1763379"/>
                  <a:gd name="connsiteY4" fmla="*/ 1691157 h 1732307"/>
                  <a:gd name="connsiteX5" fmla="*/ 57638 w 1763379"/>
                  <a:gd name="connsiteY5" fmla="*/ 1214071 h 1732307"/>
                  <a:gd name="connsiteX6" fmla="*/ 298859 w 1763379"/>
                  <a:gd name="connsiteY6" fmla="*/ 550769 h 1732307"/>
                  <a:gd name="connsiteX7" fmla="*/ 342979 w 1763379"/>
                  <a:gd name="connsiteY7" fmla="*/ 502280 h 1732307"/>
                  <a:gd name="connsiteX8" fmla="*/ 531926 w 1763379"/>
                  <a:gd name="connsiteY8" fmla="*/ 309281 h 1732307"/>
                  <a:gd name="connsiteX9" fmla="*/ 548558 w 1763379"/>
                  <a:gd name="connsiteY9" fmla="*/ 292869 h 1732307"/>
                  <a:gd name="connsiteX10" fmla="*/ 1263625 w 1763379"/>
                  <a:gd name="connsiteY10" fmla="*/ 54687 h 1732307"/>
                  <a:gd name="connsiteX11" fmla="*/ 1759041 w 1763379"/>
                  <a:gd name="connsiteY11" fmla="*/ 1229922 h 1732307"/>
                  <a:gd name="connsiteX12" fmla="*/ 1763379 w 1763379"/>
                  <a:gd name="connsiteY12" fmla="*/ 1263369 h 1732307"/>
                  <a:gd name="connsiteX13" fmla="*/ 1715252 w 1763379"/>
                  <a:gd name="connsiteY13" fmla="*/ 1220355 h 1732307"/>
                  <a:gd name="connsiteX14" fmla="*/ 1183656 w 1763379"/>
                  <a:gd name="connsiteY14" fmla="*/ 969956 h 1732307"/>
                  <a:gd name="connsiteX15" fmla="*/ 531926 w 1763379"/>
                  <a:gd name="connsiteY15" fmla="*/ 309281 h 1732307"/>
                  <a:gd name="connsiteX0" fmla="*/ 342979 w 1763379"/>
                  <a:gd name="connsiteY0" fmla="*/ 504554 h 1734581"/>
                  <a:gd name="connsiteX1" fmla="*/ 357912 w 1763379"/>
                  <a:gd name="connsiteY1" fmla="*/ 519560 h 1734581"/>
                  <a:gd name="connsiteX2" fmla="*/ 1003488 w 1763379"/>
                  <a:gd name="connsiteY2" fmla="*/ 1168231 h 1734581"/>
                  <a:gd name="connsiteX3" fmla="*/ 1207945 w 1763379"/>
                  <a:gd name="connsiteY3" fmla="*/ 1633562 h 1734581"/>
                  <a:gd name="connsiteX4" fmla="*/ 1288808 w 1763379"/>
                  <a:gd name="connsiteY4" fmla="*/ 1693431 h 1734581"/>
                  <a:gd name="connsiteX5" fmla="*/ 57638 w 1763379"/>
                  <a:gd name="connsiteY5" fmla="*/ 1216345 h 1734581"/>
                  <a:gd name="connsiteX6" fmla="*/ 298859 w 1763379"/>
                  <a:gd name="connsiteY6" fmla="*/ 553043 h 1734581"/>
                  <a:gd name="connsiteX7" fmla="*/ 342979 w 1763379"/>
                  <a:gd name="connsiteY7" fmla="*/ 504554 h 1734581"/>
                  <a:gd name="connsiteX8" fmla="*/ 531926 w 1763379"/>
                  <a:gd name="connsiteY8" fmla="*/ 311555 h 1734581"/>
                  <a:gd name="connsiteX9" fmla="*/ 548558 w 1763379"/>
                  <a:gd name="connsiteY9" fmla="*/ 295143 h 1734581"/>
                  <a:gd name="connsiteX10" fmla="*/ 1263625 w 1763379"/>
                  <a:gd name="connsiteY10" fmla="*/ 56961 h 1734581"/>
                  <a:gd name="connsiteX11" fmla="*/ 1763379 w 1763379"/>
                  <a:gd name="connsiteY11" fmla="*/ 1265643 h 1734581"/>
                  <a:gd name="connsiteX12" fmla="*/ 1715252 w 1763379"/>
                  <a:gd name="connsiteY12" fmla="*/ 1222629 h 1734581"/>
                  <a:gd name="connsiteX13" fmla="*/ 1183656 w 1763379"/>
                  <a:gd name="connsiteY13" fmla="*/ 972230 h 1734581"/>
                  <a:gd name="connsiteX14" fmla="*/ 531926 w 1763379"/>
                  <a:gd name="connsiteY14" fmla="*/ 311555 h 1734581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715252 w 1743173"/>
                  <a:gd name="connsiteY12" fmla="*/ 1220587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43173"/>
                  <a:gd name="connsiteY0" fmla="*/ 502512 h 1732539"/>
                  <a:gd name="connsiteX1" fmla="*/ 357912 w 1743173"/>
                  <a:gd name="connsiteY1" fmla="*/ 517518 h 1732539"/>
                  <a:gd name="connsiteX2" fmla="*/ 1003488 w 1743173"/>
                  <a:gd name="connsiteY2" fmla="*/ 1166189 h 1732539"/>
                  <a:gd name="connsiteX3" fmla="*/ 1207945 w 1743173"/>
                  <a:gd name="connsiteY3" fmla="*/ 1631520 h 1732539"/>
                  <a:gd name="connsiteX4" fmla="*/ 1288808 w 1743173"/>
                  <a:gd name="connsiteY4" fmla="*/ 1691389 h 1732539"/>
                  <a:gd name="connsiteX5" fmla="*/ 57638 w 1743173"/>
                  <a:gd name="connsiteY5" fmla="*/ 1214303 h 1732539"/>
                  <a:gd name="connsiteX6" fmla="*/ 298859 w 1743173"/>
                  <a:gd name="connsiteY6" fmla="*/ 551001 h 1732539"/>
                  <a:gd name="connsiteX7" fmla="*/ 342979 w 1743173"/>
                  <a:gd name="connsiteY7" fmla="*/ 502512 h 1732539"/>
                  <a:gd name="connsiteX8" fmla="*/ 531926 w 1743173"/>
                  <a:gd name="connsiteY8" fmla="*/ 309513 h 1732539"/>
                  <a:gd name="connsiteX9" fmla="*/ 548558 w 1743173"/>
                  <a:gd name="connsiteY9" fmla="*/ 293101 h 1732539"/>
                  <a:gd name="connsiteX10" fmla="*/ 1263625 w 1743173"/>
                  <a:gd name="connsiteY10" fmla="*/ 54919 h 1732539"/>
                  <a:gd name="connsiteX11" fmla="*/ 1743173 w 1743173"/>
                  <a:gd name="connsiteY11" fmla="*/ 1234415 h 1732539"/>
                  <a:gd name="connsiteX12" fmla="*/ 1674841 w 1743173"/>
                  <a:gd name="connsiteY12" fmla="*/ 1171196 h 1732539"/>
                  <a:gd name="connsiteX13" fmla="*/ 1183656 w 1743173"/>
                  <a:gd name="connsiteY13" fmla="*/ 970188 h 1732539"/>
                  <a:gd name="connsiteX14" fmla="*/ 531926 w 1743173"/>
                  <a:gd name="connsiteY14" fmla="*/ 309513 h 1732539"/>
                  <a:gd name="connsiteX0" fmla="*/ 342979 w 1767842"/>
                  <a:gd name="connsiteY0" fmla="*/ 502512 h 1732539"/>
                  <a:gd name="connsiteX1" fmla="*/ 357912 w 1767842"/>
                  <a:gd name="connsiteY1" fmla="*/ 517518 h 1732539"/>
                  <a:gd name="connsiteX2" fmla="*/ 1003488 w 1767842"/>
                  <a:gd name="connsiteY2" fmla="*/ 1166189 h 1732539"/>
                  <a:gd name="connsiteX3" fmla="*/ 1207945 w 1767842"/>
                  <a:gd name="connsiteY3" fmla="*/ 1631520 h 1732539"/>
                  <a:gd name="connsiteX4" fmla="*/ 1288808 w 1767842"/>
                  <a:gd name="connsiteY4" fmla="*/ 1691389 h 1732539"/>
                  <a:gd name="connsiteX5" fmla="*/ 57638 w 1767842"/>
                  <a:gd name="connsiteY5" fmla="*/ 1214303 h 1732539"/>
                  <a:gd name="connsiteX6" fmla="*/ 298859 w 1767842"/>
                  <a:gd name="connsiteY6" fmla="*/ 551001 h 1732539"/>
                  <a:gd name="connsiteX7" fmla="*/ 342979 w 1767842"/>
                  <a:gd name="connsiteY7" fmla="*/ 502512 h 1732539"/>
                  <a:gd name="connsiteX8" fmla="*/ 531926 w 1767842"/>
                  <a:gd name="connsiteY8" fmla="*/ 309513 h 1732539"/>
                  <a:gd name="connsiteX9" fmla="*/ 548558 w 1767842"/>
                  <a:gd name="connsiteY9" fmla="*/ 293101 h 1732539"/>
                  <a:gd name="connsiteX10" fmla="*/ 1263625 w 1767842"/>
                  <a:gd name="connsiteY10" fmla="*/ 54919 h 1732539"/>
                  <a:gd name="connsiteX11" fmla="*/ 1743173 w 1767842"/>
                  <a:gd name="connsiteY11" fmla="*/ 1234415 h 1732539"/>
                  <a:gd name="connsiteX12" fmla="*/ 1674841 w 1767842"/>
                  <a:gd name="connsiteY12" fmla="*/ 1171196 h 1732539"/>
                  <a:gd name="connsiteX13" fmla="*/ 1183656 w 1767842"/>
                  <a:gd name="connsiteY13" fmla="*/ 970188 h 1732539"/>
                  <a:gd name="connsiteX14" fmla="*/ 531926 w 1767842"/>
                  <a:gd name="connsiteY14" fmla="*/ 309513 h 1732539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7945 w 1767842"/>
                  <a:gd name="connsiteY3" fmla="*/ 1631520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744930"/>
                  <a:gd name="connsiteX1" fmla="*/ 357912 w 1767842"/>
                  <a:gd name="connsiteY1" fmla="*/ 517518 h 1744930"/>
                  <a:gd name="connsiteX2" fmla="*/ 1003488 w 1767842"/>
                  <a:gd name="connsiteY2" fmla="*/ 1166189 h 1744930"/>
                  <a:gd name="connsiteX3" fmla="*/ 1203455 w 1767842"/>
                  <a:gd name="connsiteY3" fmla="*/ 1613559 h 1744930"/>
                  <a:gd name="connsiteX4" fmla="*/ 1288808 w 1767842"/>
                  <a:gd name="connsiteY4" fmla="*/ 1691389 h 1744930"/>
                  <a:gd name="connsiteX5" fmla="*/ 57638 w 1767842"/>
                  <a:gd name="connsiteY5" fmla="*/ 1214303 h 1744930"/>
                  <a:gd name="connsiteX6" fmla="*/ 298859 w 1767842"/>
                  <a:gd name="connsiteY6" fmla="*/ 551001 h 1744930"/>
                  <a:gd name="connsiteX7" fmla="*/ 342979 w 1767842"/>
                  <a:gd name="connsiteY7" fmla="*/ 502512 h 1744930"/>
                  <a:gd name="connsiteX8" fmla="*/ 531926 w 1767842"/>
                  <a:gd name="connsiteY8" fmla="*/ 309513 h 1744930"/>
                  <a:gd name="connsiteX9" fmla="*/ 548558 w 1767842"/>
                  <a:gd name="connsiteY9" fmla="*/ 293101 h 1744930"/>
                  <a:gd name="connsiteX10" fmla="*/ 1263625 w 1767842"/>
                  <a:gd name="connsiteY10" fmla="*/ 54919 h 1744930"/>
                  <a:gd name="connsiteX11" fmla="*/ 1743173 w 1767842"/>
                  <a:gd name="connsiteY11" fmla="*/ 1234415 h 1744930"/>
                  <a:gd name="connsiteX12" fmla="*/ 1674841 w 1767842"/>
                  <a:gd name="connsiteY12" fmla="*/ 1171196 h 1744930"/>
                  <a:gd name="connsiteX13" fmla="*/ 1183656 w 1767842"/>
                  <a:gd name="connsiteY13" fmla="*/ 970188 h 1744930"/>
                  <a:gd name="connsiteX14" fmla="*/ 531926 w 1767842"/>
                  <a:gd name="connsiteY14" fmla="*/ 309513 h 1744930"/>
                  <a:gd name="connsiteX0" fmla="*/ 342979 w 1767842"/>
                  <a:gd name="connsiteY0" fmla="*/ 502512 h 1691549"/>
                  <a:gd name="connsiteX1" fmla="*/ 357912 w 1767842"/>
                  <a:gd name="connsiteY1" fmla="*/ 517518 h 1691549"/>
                  <a:gd name="connsiteX2" fmla="*/ 1003488 w 1767842"/>
                  <a:gd name="connsiteY2" fmla="*/ 1166189 h 1691549"/>
                  <a:gd name="connsiteX3" fmla="*/ 1288808 w 1767842"/>
                  <a:gd name="connsiteY3" fmla="*/ 1691389 h 1691549"/>
                  <a:gd name="connsiteX4" fmla="*/ 57638 w 1767842"/>
                  <a:gd name="connsiteY4" fmla="*/ 1214303 h 1691549"/>
                  <a:gd name="connsiteX5" fmla="*/ 298859 w 1767842"/>
                  <a:gd name="connsiteY5" fmla="*/ 551001 h 1691549"/>
                  <a:gd name="connsiteX6" fmla="*/ 342979 w 1767842"/>
                  <a:gd name="connsiteY6" fmla="*/ 502512 h 1691549"/>
                  <a:gd name="connsiteX7" fmla="*/ 531926 w 1767842"/>
                  <a:gd name="connsiteY7" fmla="*/ 309513 h 1691549"/>
                  <a:gd name="connsiteX8" fmla="*/ 548558 w 1767842"/>
                  <a:gd name="connsiteY8" fmla="*/ 293101 h 1691549"/>
                  <a:gd name="connsiteX9" fmla="*/ 1263625 w 1767842"/>
                  <a:gd name="connsiteY9" fmla="*/ 54919 h 1691549"/>
                  <a:gd name="connsiteX10" fmla="*/ 1743173 w 1767842"/>
                  <a:gd name="connsiteY10" fmla="*/ 1234415 h 1691549"/>
                  <a:gd name="connsiteX11" fmla="*/ 1674841 w 1767842"/>
                  <a:gd name="connsiteY11" fmla="*/ 1171196 h 1691549"/>
                  <a:gd name="connsiteX12" fmla="*/ 1183656 w 1767842"/>
                  <a:gd name="connsiteY12" fmla="*/ 970188 h 1691549"/>
                  <a:gd name="connsiteX13" fmla="*/ 531926 w 1767842"/>
                  <a:gd name="connsiteY13" fmla="*/ 309513 h 1691549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674841 w 1767842"/>
                  <a:gd name="connsiteY11" fmla="*/ 1171196 h 1744568"/>
                  <a:gd name="connsiteX12" fmla="*/ 1183656 w 1767842"/>
                  <a:gd name="connsiteY12" fmla="*/ 970188 h 1744568"/>
                  <a:gd name="connsiteX13" fmla="*/ 531926 w 1767842"/>
                  <a:gd name="connsiteY13" fmla="*/ 309513 h 1744568"/>
                  <a:gd name="connsiteX0" fmla="*/ 342979 w 1767842"/>
                  <a:gd name="connsiteY0" fmla="*/ 502512 h 1744568"/>
                  <a:gd name="connsiteX1" fmla="*/ 357912 w 1767842"/>
                  <a:gd name="connsiteY1" fmla="*/ 517518 h 1744568"/>
                  <a:gd name="connsiteX2" fmla="*/ 1003488 w 1767842"/>
                  <a:gd name="connsiteY2" fmla="*/ 1166189 h 1744568"/>
                  <a:gd name="connsiteX3" fmla="*/ 1288808 w 1767842"/>
                  <a:gd name="connsiteY3" fmla="*/ 1691389 h 1744568"/>
                  <a:gd name="connsiteX4" fmla="*/ 57638 w 1767842"/>
                  <a:gd name="connsiteY4" fmla="*/ 1214303 h 1744568"/>
                  <a:gd name="connsiteX5" fmla="*/ 298859 w 1767842"/>
                  <a:gd name="connsiteY5" fmla="*/ 551001 h 1744568"/>
                  <a:gd name="connsiteX6" fmla="*/ 342979 w 1767842"/>
                  <a:gd name="connsiteY6" fmla="*/ 502512 h 1744568"/>
                  <a:gd name="connsiteX7" fmla="*/ 531926 w 1767842"/>
                  <a:gd name="connsiteY7" fmla="*/ 309513 h 1744568"/>
                  <a:gd name="connsiteX8" fmla="*/ 548558 w 1767842"/>
                  <a:gd name="connsiteY8" fmla="*/ 293101 h 1744568"/>
                  <a:gd name="connsiteX9" fmla="*/ 1263625 w 1767842"/>
                  <a:gd name="connsiteY9" fmla="*/ 54919 h 1744568"/>
                  <a:gd name="connsiteX10" fmla="*/ 1743173 w 1767842"/>
                  <a:gd name="connsiteY10" fmla="*/ 1234415 h 1744568"/>
                  <a:gd name="connsiteX11" fmla="*/ 1183656 w 1767842"/>
                  <a:gd name="connsiteY11" fmla="*/ 970188 h 1744568"/>
                  <a:gd name="connsiteX12" fmla="*/ 531926 w 1767842"/>
                  <a:gd name="connsiteY12" fmla="*/ 309513 h 1744568"/>
                  <a:gd name="connsiteX0" fmla="*/ 342979 w 1767842"/>
                  <a:gd name="connsiteY0" fmla="*/ 502512 h 1757691"/>
                  <a:gd name="connsiteX1" fmla="*/ 357912 w 1767842"/>
                  <a:gd name="connsiteY1" fmla="*/ 517518 h 1757691"/>
                  <a:gd name="connsiteX2" fmla="*/ 1003488 w 1767842"/>
                  <a:gd name="connsiteY2" fmla="*/ 1166189 h 1757691"/>
                  <a:gd name="connsiteX3" fmla="*/ 1288808 w 1767842"/>
                  <a:gd name="connsiteY3" fmla="*/ 1691389 h 1757691"/>
                  <a:gd name="connsiteX4" fmla="*/ 57638 w 1767842"/>
                  <a:gd name="connsiteY4" fmla="*/ 1214303 h 1757691"/>
                  <a:gd name="connsiteX5" fmla="*/ 298859 w 1767842"/>
                  <a:gd name="connsiteY5" fmla="*/ 551001 h 1757691"/>
                  <a:gd name="connsiteX6" fmla="*/ 342979 w 1767842"/>
                  <a:gd name="connsiteY6" fmla="*/ 502512 h 1757691"/>
                  <a:gd name="connsiteX7" fmla="*/ 531926 w 1767842"/>
                  <a:gd name="connsiteY7" fmla="*/ 309513 h 1757691"/>
                  <a:gd name="connsiteX8" fmla="*/ 548558 w 1767842"/>
                  <a:gd name="connsiteY8" fmla="*/ 293101 h 1757691"/>
                  <a:gd name="connsiteX9" fmla="*/ 1263625 w 1767842"/>
                  <a:gd name="connsiteY9" fmla="*/ 54919 h 1757691"/>
                  <a:gd name="connsiteX10" fmla="*/ 1743173 w 1767842"/>
                  <a:gd name="connsiteY10" fmla="*/ 1234415 h 1757691"/>
                  <a:gd name="connsiteX11" fmla="*/ 1183656 w 1767842"/>
                  <a:gd name="connsiteY11" fmla="*/ 970188 h 1757691"/>
                  <a:gd name="connsiteX12" fmla="*/ 531926 w 1767842"/>
                  <a:gd name="connsiteY12" fmla="*/ 309513 h 1757691"/>
                  <a:gd name="connsiteX0" fmla="*/ 342979 w 1785302"/>
                  <a:gd name="connsiteY0" fmla="*/ 502512 h 1757691"/>
                  <a:gd name="connsiteX1" fmla="*/ 357912 w 1785302"/>
                  <a:gd name="connsiteY1" fmla="*/ 517518 h 1757691"/>
                  <a:gd name="connsiteX2" fmla="*/ 1003488 w 1785302"/>
                  <a:gd name="connsiteY2" fmla="*/ 1166189 h 1757691"/>
                  <a:gd name="connsiteX3" fmla="*/ 1288808 w 1785302"/>
                  <a:gd name="connsiteY3" fmla="*/ 1691389 h 1757691"/>
                  <a:gd name="connsiteX4" fmla="*/ 57638 w 1785302"/>
                  <a:gd name="connsiteY4" fmla="*/ 1214303 h 1757691"/>
                  <a:gd name="connsiteX5" fmla="*/ 298859 w 1785302"/>
                  <a:gd name="connsiteY5" fmla="*/ 551001 h 1757691"/>
                  <a:gd name="connsiteX6" fmla="*/ 342979 w 1785302"/>
                  <a:gd name="connsiteY6" fmla="*/ 502512 h 1757691"/>
                  <a:gd name="connsiteX7" fmla="*/ 531926 w 1785302"/>
                  <a:gd name="connsiteY7" fmla="*/ 309513 h 1757691"/>
                  <a:gd name="connsiteX8" fmla="*/ 548558 w 1785302"/>
                  <a:gd name="connsiteY8" fmla="*/ 293101 h 1757691"/>
                  <a:gd name="connsiteX9" fmla="*/ 1263625 w 1785302"/>
                  <a:gd name="connsiteY9" fmla="*/ 54919 h 1757691"/>
                  <a:gd name="connsiteX10" fmla="*/ 1743173 w 1785302"/>
                  <a:gd name="connsiteY10" fmla="*/ 1234415 h 1757691"/>
                  <a:gd name="connsiteX11" fmla="*/ 1183656 w 1785302"/>
                  <a:gd name="connsiteY11" fmla="*/ 970188 h 1757691"/>
                  <a:gd name="connsiteX12" fmla="*/ 531926 w 1785302"/>
                  <a:gd name="connsiteY12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531926 w 1785302"/>
                  <a:gd name="connsiteY6" fmla="*/ 309513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11" fmla="*/ 531926 w 1785302"/>
                  <a:gd name="connsiteY11" fmla="*/ 309513 h 1757691"/>
                  <a:gd name="connsiteX0" fmla="*/ 342979 w 1785302"/>
                  <a:gd name="connsiteY0" fmla="*/ 502512 h 1757691"/>
                  <a:gd name="connsiteX1" fmla="*/ 1003488 w 1785302"/>
                  <a:gd name="connsiteY1" fmla="*/ 1166189 h 1757691"/>
                  <a:gd name="connsiteX2" fmla="*/ 1288808 w 1785302"/>
                  <a:gd name="connsiteY2" fmla="*/ 1691389 h 1757691"/>
                  <a:gd name="connsiteX3" fmla="*/ 57638 w 1785302"/>
                  <a:gd name="connsiteY3" fmla="*/ 1214303 h 1757691"/>
                  <a:gd name="connsiteX4" fmla="*/ 298859 w 1785302"/>
                  <a:gd name="connsiteY4" fmla="*/ 551001 h 1757691"/>
                  <a:gd name="connsiteX5" fmla="*/ 342979 w 1785302"/>
                  <a:gd name="connsiteY5" fmla="*/ 502512 h 1757691"/>
                  <a:gd name="connsiteX6" fmla="*/ 1183656 w 1785302"/>
                  <a:gd name="connsiteY6" fmla="*/ 970188 h 1757691"/>
                  <a:gd name="connsiteX7" fmla="*/ 548558 w 1785302"/>
                  <a:gd name="connsiteY7" fmla="*/ 293101 h 1757691"/>
                  <a:gd name="connsiteX8" fmla="*/ 1263625 w 1785302"/>
                  <a:gd name="connsiteY8" fmla="*/ 54919 h 1757691"/>
                  <a:gd name="connsiteX9" fmla="*/ 1743173 w 1785302"/>
                  <a:gd name="connsiteY9" fmla="*/ 1234415 h 1757691"/>
                  <a:gd name="connsiteX10" fmla="*/ 1183656 w 1785302"/>
                  <a:gd name="connsiteY10" fmla="*/ 970188 h 1757691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42979 w 1786085"/>
                  <a:gd name="connsiteY0" fmla="*/ 488696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42979 w 1786085"/>
                  <a:gd name="connsiteY5" fmla="*/ 488696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  <a:gd name="connsiteX0" fmla="*/ 385582 w 1786085"/>
                  <a:gd name="connsiteY0" fmla="*/ 440769 h 1743875"/>
                  <a:gd name="connsiteX1" fmla="*/ 1003488 w 1786085"/>
                  <a:gd name="connsiteY1" fmla="*/ 1152373 h 1743875"/>
                  <a:gd name="connsiteX2" fmla="*/ 1288808 w 1786085"/>
                  <a:gd name="connsiteY2" fmla="*/ 1677573 h 1743875"/>
                  <a:gd name="connsiteX3" fmla="*/ 57638 w 1786085"/>
                  <a:gd name="connsiteY3" fmla="*/ 1200487 h 1743875"/>
                  <a:gd name="connsiteX4" fmla="*/ 298859 w 1786085"/>
                  <a:gd name="connsiteY4" fmla="*/ 537185 h 1743875"/>
                  <a:gd name="connsiteX5" fmla="*/ 385582 w 1786085"/>
                  <a:gd name="connsiteY5" fmla="*/ 440769 h 1743875"/>
                  <a:gd name="connsiteX6" fmla="*/ 1183656 w 1786085"/>
                  <a:gd name="connsiteY6" fmla="*/ 956372 h 1743875"/>
                  <a:gd name="connsiteX7" fmla="*/ 476666 w 1786085"/>
                  <a:gd name="connsiteY7" fmla="*/ 351178 h 1743875"/>
                  <a:gd name="connsiteX8" fmla="*/ 1263625 w 1786085"/>
                  <a:gd name="connsiteY8" fmla="*/ 41103 h 1743875"/>
                  <a:gd name="connsiteX9" fmla="*/ 1743173 w 1786085"/>
                  <a:gd name="connsiteY9" fmla="*/ 1220599 h 1743875"/>
                  <a:gd name="connsiteX10" fmla="*/ 1183656 w 1786085"/>
                  <a:gd name="connsiteY10" fmla="*/ 956372 h 174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86085" h="1743875">
                    <a:moveTo>
                      <a:pt x="385582" y="440769"/>
                    </a:moveTo>
                    <a:lnTo>
                      <a:pt x="1003488" y="1152373"/>
                    </a:lnTo>
                    <a:cubicBezTo>
                      <a:pt x="1141799" y="1398532"/>
                      <a:pt x="1150101" y="1406881"/>
                      <a:pt x="1288808" y="1677573"/>
                    </a:cubicBezTo>
                    <a:cubicBezTo>
                      <a:pt x="644898" y="1930768"/>
                      <a:pt x="222629" y="1390552"/>
                      <a:pt x="57638" y="1200487"/>
                    </a:cubicBezTo>
                    <a:cubicBezTo>
                      <a:pt x="-107353" y="1010422"/>
                      <a:pt x="116042" y="748727"/>
                      <a:pt x="298859" y="537185"/>
                    </a:cubicBezTo>
                    <a:lnTo>
                      <a:pt x="385582" y="440769"/>
                    </a:lnTo>
                    <a:close/>
                    <a:moveTo>
                      <a:pt x="1183656" y="956372"/>
                    </a:moveTo>
                    <a:cubicBezTo>
                      <a:pt x="984554" y="799486"/>
                      <a:pt x="583159" y="437158"/>
                      <a:pt x="476666" y="351178"/>
                    </a:cubicBezTo>
                    <a:cubicBezTo>
                      <a:pt x="662049" y="166760"/>
                      <a:pt x="1052541" y="-103800"/>
                      <a:pt x="1263625" y="41103"/>
                    </a:cubicBezTo>
                    <a:cubicBezTo>
                      <a:pt x="1474709" y="186006"/>
                      <a:pt x="1926780" y="698748"/>
                      <a:pt x="1743173" y="1220599"/>
                    </a:cubicBezTo>
                    <a:lnTo>
                      <a:pt x="1183656" y="956372"/>
                    </a:lnTo>
                    <a:close/>
                  </a:path>
                </a:pathLst>
              </a:custGeom>
              <a:solidFill>
                <a:srgbClr val="C296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8" name="모서리가 둥근 직사각형 2"/>
              <p:cNvSpPr/>
              <p:nvPr/>
            </p:nvSpPr>
            <p:spPr>
              <a:xfrm rot="2700000">
                <a:off x="9938385" y="2098040"/>
                <a:ext cx="65405" cy="62865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59871 w 1778460"/>
                  <a:gd name="connsiteY0" fmla="*/ 1214071 h 1482904"/>
                  <a:gd name="connsiteX1" fmla="*/ 473450 w 1778460"/>
                  <a:gd name="connsiteY1" fmla="*/ 369189 h 1482904"/>
                  <a:gd name="connsiteX2" fmla="*/ 1265858 w 1778460"/>
                  <a:gd name="connsiteY2" fmla="*/ 54687 h 1482904"/>
                  <a:gd name="connsiteX3" fmla="*/ 1778460 w 1778460"/>
                  <a:gd name="connsiteY3" fmla="*/ 1406249 h 1482904"/>
                  <a:gd name="connsiteX4" fmla="*/ 59871 w 1778460"/>
                  <a:gd name="connsiteY4" fmla="*/ 1214071 h 1482904"/>
                  <a:gd name="connsiteX0" fmla="*/ 59871 w 1836075"/>
                  <a:gd name="connsiteY0" fmla="*/ 1214071 h 1482904"/>
                  <a:gd name="connsiteX1" fmla="*/ 473450 w 1836075"/>
                  <a:gd name="connsiteY1" fmla="*/ 369189 h 1482904"/>
                  <a:gd name="connsiteX2" fmla="*/ 1265858 w 1836075"/>
                  <a:gd name="connsiteY2" fmla="*/ 54687 h 1482904"/>
                  <a:gd name="connsiteX3" fmla="*/ 1778460 w 1836075"/>
                  <a:gd name="connsiteY3" fmla="*/ 1406249 h 1482904"/>
                  <a:gd name="connsiteX4" fmla="*/ 59871 w 1836075"/>
                  <a:gd name="connsiteY4" fmla="*/ 1214071 h 1482904"/>
                  <a:gd name="connsiteX0" fmla="*/ 41902 w 1541201"/>
                  <a:gd name="connsiteY0" fmla="*/ 1209615 h 1451559"/>
                  <a:gd name="connsiteX1" fmla="*/ 455481 w 1541201"/>
                  <a:gd name="connsiteY1" fmla="*/ 364733 h 1451559"/>
                  <a:gd name="connsiteX2" fmla="*/ 1247889 w 1541201"/>
                  <a:gd name="connsiteY2" fmla="*/ 50231 h 1451559"/>
                  <a:gd name="connsiteX3" fmla="*/ 1466734 w 1541201"/>
                  <a:gd name="connsiteY3" fmla="*/ 1369157 h 1451559"/>
                  <a:gd name="connsiteX4" fmla="*/ 41902 w 1541201"/>
                  <a:gd name="connsiteY4" fmla="*/ 1209615 h 1451559"/>
                  <a:gd name="connsiteX0" fmla="*/ 41902 w 1719928"/>
                  <a:gd name="connsiteY0" fmla="*/ 1209615 h 1632467"/>
                  <a:gd name="connsiteX1" fmla="*/ 455481 w 1719928"/>
                  <a:gd name="connsiteY1" fmla="*/ 364733 h 1632467"/>
                  <a:gd name="connsiteX2" fmla="*/ 1247889 w 1719928"/>
                  <a:gd name="connsiteY2" fmla="*/ 50231 h 1632467"/>
                  <a:gd name="connsiteX3" fmla="*/ 1466734 w 1719928"/>
                  <a:gd name="connsiteY3" fmla="*/ 1369157 h 1632467"/>
                  <a:gd name="connsiteX4" fmla="*/ 41902 w 1719928"/>
                  <a:gd name="connsiteY4" fmla="*/ 1209615 h 1632467"/>
                  <a:gd name="connsiteX0" fmla="*/ 41902 w 1669509"/>
                  <a:gd name="connsiteY0" fmla="*/ 1209615 h 1596237"/>
                  <a:gd name="connsiteX1" fmla="*/ 455481 w 1669509"/>
                  <a:gd name="connsiteY1" fmla="*/ 364733 h 1596237"/>
                  <a:gd name="connsiteX2" fmla="*/ 1247889 w 1669509"/>
                  <a:gd name="connsiteY2" fmla="*/ 50231 h 1596237"/>
                  <a:gd name="connsiteX3" fmla="*/ 1466734 w 1669509"/>
                  <a:gd name="connsiteY3" fmla="*/ 1369157 h 1596237"/>
                  <a:gd name="connsiteX4" fmla="*/ 41902 w 1669509"/>
                  <a:gd name="connsiteY4" fmla="*/ 1209615 h 1596237"/>
                  <a:gd name="connsiteX0" fmla="*/ 41902 w 1633599"/>
                  <a:gd name="connsiteY0" fmla="*/ 1209615 h 1588997"/>
                  <a:gd name="connsiteX1" fmla="*/ 455481 w 1633599"/>
                  <a:gd name="connsiteY1" fmla="*/ 364733 h 1588997"/>
                  <a:gd name="connsiteX2" fmla="*/ 1247889 w 1633599"/>
                  <a:gd name="connsiteY2" fmla="*/ 50231 h 1588997"/>
                  <a:gd name="connsiteX3" fmla="*/ 1466734 w 1633599"/>
                  <a:gd name="connsiteY3" fmla="*/ 1369157 h 1588997"/>
                  <a:gd name="connsiteX4" fmla="*/ 41902 w 1633599"/>
                  <a:gd name="connsiteY4" fmla="*/ 1209615 h 1588997"/>
                  <a:gd name="connsiteX0" fmla="*/ 41902 w 1662319"/>
                  <a:gd name="connsiteY0" fmla="*/ 1209615 h 1574510"/>
                  <a:gd name="connsiteX1" fmla="*/ 455481 w 1662319"/>
                  <a:gd name="connsiteY1" fmla="*/ 364733 h 1574510"/>
                  <a:gd name="connsiteX2" fmla="*/ 1247889 w 1662319"/>
                  <a:gd name="connsiteY2" fmla="*/ 50231 h 1574510"/>
                  <a:gd name="connsiteX3" fmla="*/ 1466734 w 1662319"/>
                  <a:gd name="connsiteY3" fmla="*/ 1369157 h 1574510"/>
                  <a:gd name="connsiteX4" fmla="*/ 41902 w 1662319"/>
                  <a:gd name="connsiteY4" fmla="*/ 1209615 h 1574510"/>
                  <a:gd name="connsiteX0" fmla="*/ 41902 w 1612111"/>
                  <a:gd name="connsiteY0" fmla="*/ 1209615 h 1538295"/>
                  <a:gd name="connsiteX1" fmla="*/ 455481 w 1612111"/>
                  <a:gd name="connsiteY1" fmla="*/ 364733 h 1538295"/>
                  <a:gd name="connsiteX2" fmla="*/ 1247889 w 1612111"/>
                  <a:gd name="connsiteY2" fmla="*/ 50231 h 1538295"/>
                  <a:gd name="connsiteX3" fmla="*/ 1466734 w 1612111"/>
                  <a:gd name="connsiteY3" fmla="*/ 1369157 h 1538295"/>
                  <a:gd name="connsiteX4" fmla="*/ 41902 w 1612111"/>
                  <a:gd name="connsiteY4" fmla="*/ 1209615 h 1538295"/>
                  <a:gd name="connsiteX0" fmla="*/ 41902 w 1669501"/>
                  <a:gd name="connsiteY0" fmla="*/ 1209615 h 1596230"/>
                  <a:gd name="connsiteX1" fmla="*/ 455481 w 1669501"/>
                  <a:gd name="connsiteY1" fmla="*/ 364733 h 1596230"/>
                  <a:gd name="connsiteX2" fmla="*/ 1247889 w 1669501"/>
                  <a:gd name="connsiteY2" fmla="*/ 50231 h 1596230"/>
                  <a:gd name="connsiteX3" fmla="*/ 1466734 w 1669501"/>
                  <a:gd name="connsiteY3" fmla="*/ 1369157 h 1596230"/>
                  <a:gd name="connsiteX4" fmla="*/ 41902 w 1669501"/>
                  <a:gd name="connsiteY4" fmla="*/ 1209615 h 159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69501" h="1596230">
                    <a:moveTo>
                      <a:pt x="41902" y="1209615"/>
                    </a:moveTo>
                    <a:cubicBezTo>
                      <a:pt x="-126640" y="1042211"/>
                      <a:pt x="254483" y="557964"/>
                      <a:pt x="455481" y="364733"/>
                    </a:cubicBezTo>
                    <a:cubicBezTo>
                      <a:pt x="656479" y="171502"/>
                      <a:pt x="1079347" y="-117173"/>
                      <a:pt x="1247889" y="50231"/>
                    </a:cubicBezTo>
                    <a:cubicBezTo>
                      <a:pt x="1416431" y="217635"/>
                      <a:pt x="1961480" y="849536"/>
                      <a:pt x="1466734" y="1369157"/>
                    </a:cubicBezTo>
                    <a:cubicBezTo>
                      <a:pt x="971988" y="1888778"/>
                      <a:pt x="210444" y="1377019"/>
                      <a:pt x="41902" y="120961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9" name="모서리가 둥근 직사각형 2"/>
              <p:cNvSpPr/>
              <p:nvPr/>
            </p:nvSpPr>
            <p:spPr>
              <a:xfrm rot="2700000">
                <a:off x="9537700" y="1862455"/>
                <a:ext cx="173990" cy="174625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0" name="모서리가 둥근 직사각형 2"/>
              <p:cNvSpPr/>
              <p:nvPr/>
            </p:nvSpPr>
            <p:spPr>
              <a:xfrm rot="18900000" flipH="1">
                <a:off x="9907270" y="1647825"/>
                <a:ext cx="184150" cy="186690"/>
              </a:xfrm>
              <a:custGeom>
                <a:avLst/>
                <a:gdLst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1631212 h 1957462"/>
                  <a:gd name="connsiteX8" fmla="*/ 0 w 1957462"/>
                  <a:gd name="connsiteY8" fmla="*/ 326250 h 1957462"/>
                  <a:gd name="connsiteX0" fmla="*/ 0 w 1957462"/>
                  <a:gd name="connsiteY0" fmla="*/ 326250 h 1957462"/>
                  <a:gd name="connsiteX1" fmla="*/ 326250 w 1957462"/>
                  <a:gd name="connsiteY1" fmla="*/ 0 h 1957462"/>
                  <a:gd name="connsiteX2" fmla="*/ 1631212 w 1957462"/>
                  <a:gd name="connsiteY2" fmla="*/ 0 h 1957462"/>
                  <a:gd name="connsiteX3" fmla="*/ 1957462 w 1957462"/>
                  <a:gd name="connsiteY3" fmla="*/ 326250 h 1957462"/>
                  <a:gd name="connsiteX4" fmla="*/ 1957462 w 1957462"/>
                  <a:gd name="connsiteY4" fmla="*/ 1631212 h 1957462"/>
                  <a:gd name="connsiteX5" fmla="*/ 1631212 w 1957462"/>
                  <a:gd name="connsiteY5" fmla="*/ 1957462 h 1957462"/>
                  <a:gd name="connsiteX6" fmla="*/ 326250 w 1957462"/>
                  <a:gd name="connsiteY6" fmla="*/ 1957462 h 1957462"/>
                  <a:gd name="connsiteX7" fmla="*/ 0 w 1957462"/>
                  <a:gd name="connsiteY7" fmla="*/ 326250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468083 w 1794333"/>
                  <a:gd name="connsiteY2" fmla="*/ 0 h 1957462"/>
                  <a:gd name="connsiteX3" fmla="*/ 1794333 w 1794333"/>
                  <a:gd name="connsiteY3" fmla="*/ 326250 h 1957462"/>
                  <a:gd name="connsiteX4" fmla="*/ 1794333 w 1794333"/>
                  <a:gd name="connsiteY4" fmla="*/ 1631212 h 1957462"/>
                  <a:gd name="connsiteX5" fmla="*/ 1468083 w 1794333"/>
                  <a:gd name="connsiteY5" fmla="*/ 1957462 h 1957462"/>
                  <a:gd name="connsiteX6" fmla="*/ 163121 w 1794333"/>
                  <a:gd name="connsiteY6" fmla="*/ 1957462 h 1957462"/>
                  <a:gd name="connsiteX0" fmla="*/ 163121 w 1794333"/>
                  <a:gd name="connsiteY0" fmla="*/ 1957462 h 1957462"/>
                  <a:gd name="connsiteX1" fmla="*/ 163121 w 1794333"/>
                  <a:gd name="connsiteY1" fmla="*/ 0 h 1957462"/>
                  <a:gd name="connsiteX2" fmla="*/ 1794333 w 1794333"/>
                  <a:gd name="connsiteY2" fmla="*/ 326250 h 1957462"/>
                  <a:gd name="connsiteX3" fmla="*/ 1794333 w 1794333"/>
                  <a:gd name="connsiteY3" fmla="*/ 1631212 h 1957462"/>
                  <a:gd name="connsiteX4" fmla="*/ 1468083 w 1794333"/>
                  <a:gd name="connsiteY4" fmla="*/ 1957462 h 1957462"/>
                  <a:gd name="connsiteX5" fmla="*/ 163121 w 1794333"/>
                  <a:gd name="connsiteY5" fmla="*/ 1957462 h 1957462"/>
                  <a:gd name="connsiteX0" fmla="*/ 163121 w 2048537"/>
                  <a:gd name="connsiteY0" fmla="*/ 1957462 h 1957462"/>
                  <a:gd name="connsiteX1" fmla="*/ 163121 w 2048537"/>
                  <a:gd name="connsiteY1" fmla="*/ 0 h 1957462"/>
                  <a:gd name="connsiteX2" fmla="*/ 1794333 w 2048537"/>
                  <a:gd name="connsiteY2" fmla="*/ 326250 h 1957462"/>
                  <a:gd name="connsiteX3" fmla="*/ 1794333 w 2048537"/>
                  <a:gd name="connsiteY3" fmla="*/ 1631212 h 1957462"/>
                  <a:gd name="connsiteX4" fmla="*/ 1468083 w 2048537"/>
                  <a:gd name="connsiteY4" fmla="*/ 1957462 h 1957462"/>
                  <a:gd name="connsiteX5" fmla="*/ 163121 w 2048537"/>
                  <a:gd name="connsiteY5" fmla="*/ 1957462 h 1957462"/>
                  <a:gd name="connsiteX0" fmla="*/ 297562 w 2182978"/>
                  <a:gd name="connsiteY0" fmla="*/ 1962346 h 1962346"/>
                  <a:gd name="connsiteX1" fmla="*/ 297562 w 2182978"/>
                  <a:gd name="connsiteY1" fmla="*/ 4884 h 1962346"/>
                  <a:gd name="connsiteX2" fmla="*/ 1928774 w 2182978"/>
                  <a:gd name="connsiteY2" fmla="*/ 331134 h 1962346"/>
                  <a:gd name="connsiteX3" fmla="*/ 1928774 w 2182978"/>
                  <a:gd name="connsiteY3" fmla="*/ 1636096 h 1962346"/>
                  <a:gd name="connsiteX4" fmla="*/ 1602524 w 2182978"/>
                  <a:gd name="connsiteY4" fmla="*/ 1962346 h 1962346"/>
                  <a:gd name="connsiteX5" fmla="*/ 297562 w 2182978"/>
                  <a:gd name="connsiteY5" fmla="*/ 1962346 h 1962346"/>
                  <a:gd name="connsiteX0" fmla="*/ 297562 w 2182978"/>
                  <a:gd name="connsiteY0" fmla="*/ 1962346 h 2107343"/>
                  <a:gd name="connsiteX1" fmla="*/ 297562 w 2182978"/>
                  <a:gd name="connsiteY1" fmla="*/ 4884 h 2107343"/>
                  <a:gd name="connsiteX2" fmla="*/ 1928774 w 2182978"/>
                  <a:gd name="connsiteY2" fmla="*/ 331134 h 2107343"/>
                  <a:gd name="connsiteX3" fmla="*/ 1928774 w 2182978"/>
                  <a:gd name="connsiteY3" fmla="*/ 1636096 h 2107343"/>
                  <a:gd name="connsiteX4" fmla="*/ 1602524 w 2182978"/>
                  <a:gd name="connsiteY4" fmla="*/ 1962346 h 2107343"/>
                  <a:gd name="connsiteX5" fmla="*/ 297562 w 2182978"/>
                  <a:gd name="connsiteY5" fmla="*/ 1962346 h 2107343"/>
                  <a:gd name="connsiteX0" fmla="*/ 181326 w 2072568"/>
                  <a:gd name="connsiteY0" fmla="*/ 1388321 h 1999949"/>
                  <a:gd name="connsiteX1" fmla="*/ 187152 w 2072568"/>
                  <a:gd name="connsiteY1" fmla="*/ 42487 h 1999949"/>
                  <a:gd name="connsiteX2" fmla="*/ 1818364 w 2072568"/>
                  <a:gd name="connsiteY2" fmla="*/ 368737 h 1999949"/>
                  <a:gd name="connsiteX3" fmla="*/ 1818364 w 2072568"/>
                  <a:gd name="connsiteY3" fmla="*/ 1673699 h 1999949"/>
                  <a:gd name="connsiteX4" fmla="*/ 1492114 w 2072568"/>
                  <a:gd name="connsiteY4" fmla="*/ 1999949 h 1999949"/>
                  <a:gd name="connsiteX5" fmla="*/ 181326 w 2072568"/>
                  <a:gd name="connsiteY5" fmla="*/ 1388321 h 1999949"/>
                  <a:gd name="connsiteX0" fmla="*/ 141155 w 2131423"/>
                  <a:gd name="connsiteY0" fmla="*/ 1431542 h 2002394"/>
                  <a:gd name="connsiteX1" fmla="*/ 246007 w 2131423"/>
                  <a:gd name="connsiteY1" fmla="*/ 44932 h 2002394"/>
                  <a:gd name="connsiteX2" fmla="*/ 1877219 w 2131423"/>
                  <a:gd name="connsiteY2" fmla="*/ 371182 h 2002394"/>
                  <a:gd name="connsiteX3" fmla="*/ 1877219 w 2131423"/>
                  <a:gd name="connsiteY3" fmla="*/ 1676144 h 2002394"/>
                  <a:gd name="connsiteX4" fmla="*/ 1550969 w 2131423"/>
                  <a:gd name="connsiteY4" fmla="*/ 2002394 h 2002394"/>
                  <a:gd name="connsiteX5" fmla="*/ 141155 w 2131423"/>
                  <a:gd name="connsiteY5" fmla="*/ 1431542 h 2002394"/>
                  <a:gd name="connsiteX0" fmla="*/ 8774 w 1823842"/>
                  <a:gd name="connsiteY0" fmla="*/ 1072214 h 1643066"/>
                  <a:gd name="connsiteX1" fmla="*/ 865055 w 1823842"/>
                  <a:gd name="connsiteY1" fmla="*/ 693334 h 1643066"/>
                  <a:gd name="connsiteX2" fmla="*/ 1744838 w 1823842"/>
                  <a:gd name="connsiteY2" fmla="*/ 11854 h 1643066"/>
                  <a:gd name="connsiteX3" fmla="*/ 1744838 w 1823842"/>
                  <a:gd name="connsiteY3" fmla="*/ 1316816 h 1643066"/>
                  <a:gd name="connsiteX4" fmla="*/ 1418588 w 1823842"/>
                  <a:gd name="connsiteY4" fmla="*/ 1643066 h 1643066"/>
                  <a:gd name="connsiteX5" fmla="*/ 8774 w 1823842"/>
                  <a:gd name="connsiteY5" fmla="*/ 1072214 h 1643066"/>
                  <a:gd name="connsiteX0" fmla="*/ 45633 w 1891618"/>
                  <a:gd name="connsiteY0" fmla="*/ 1116669 h 1687521"/>
                  <a:gd name="connsiteX1" fmla="*/ 476687 w 1891618"/>
                  <a:gd name="connsiteY1" fmla="*/ 324211 h 1687521"/>
                  <a:gd name="connsiteX2" fmla="*/ 1781697 w 1891618"/>
                  <a:gd name="connsiteY2" fmla="*/ 56309 h 1687521"/>
                  <a:gd name="connsiteX3" fmla="*/ 1781697 w 1891618"/>
                  <a:gd name="connsiteY3" fmla="*/ 1361271 h 1687521"/>
                  <a:gd name="connsiteX4" fmla="*/ 1455447 w 1891618"/>
                  <a:gd name="connsiteY4" fmla="*/ 1687521 h 1687521"/>
                  <a:gd name="connsiteX5" fmla="*/ 45633 w 1891618"/>
                  <a:gd name="connsiteY5" fmla="*/ 1116669 h 1687521"/>
                  <a:gd name="connsiteX0" fmla="*/ 39551 w 1885536"/>
                  <a:gd name="connsiteY0" fmla="*/ 1117385 h 1688237"/>
                  <a:gd name="connsiteX1" fmla="*/ 470605 w 1885536"/>
                  <a:gd name="connsiteY1" fmla="*/ 324927 h 1688237"/>
                  <a:gd name="connsiteX2" fmla="*/ 1775615 w 1885536"/>
                  <a:gd name="connsiteY2" fmla="*/ 57025 h 1688237"/>
                  <a:gd name="connsiteX3" fmla="*/ 1775615 w 1885536"/>
                  <a:gd name="connsiteY3" fmla="*/ 1361987 h 1688237"/>
                  <a:gd name="connsiteX4" fmla="*/ 1449365 w 1885536"/>
                  <a:gd name="connsiteY4" fmla="*/ 1688237 h 1688237"/>
                  <a:gd name="connsiteX5" fmla="*/ 39551 w 1885536"/>
                  <a:gd name="connsiteY5" fmla="*/ 1117385 h 1688237"/>
                  <a:gd name="connsiteX0" fmla="*/ 37020 w 1777054"/>
                  <a:gd name="connsiteY0" fmla="*/ 837838 h 1408690"/>
                  <a:gd name="connsiteX1" fmla="*/ 468074 w 1777054"/>
                  <a:gd name="connsiteY1" fmla="*/ 45380 h 1408690"/>
                  <a:gd name="connsiteX2" fmla="*/ 1091555 w 1777054"/>
                  <a:gd name="connsiteY2" fmla="*/ 202705 h 1408690"/>
                  <a:gd name="connsiteX3" fmla="*/ 1773084 w 1777054"/>
                  <a:gd name="connsiteY3" fmla="*/ 1082440 h 1408690"/>
                  <a:gd name="connsiteX4" fmla="*/ 1446834 w 1777054"/>
                  <a:gd name="connsiteY4" fmla="*/ 1408690 h 1408690"/>
                  <a:gd name="connsiteX5" fmla="*/ 37020 w 1777054"/>
                  <a:gd name="connsiteY5" fmla="*/ 837838 h 1408690"/>
                  <a:gd name="connsiteX0" fmla="*/ 38872 w 1780602"/>
                  <a:gd name="connsiteY0" fmla="*/ 1147905 h 1718757"/>
                  <a:gd name="connsiteX1" fmla="*/ 469926 w 1780602"/>
                  <a:gd name="connsiteY1" fmla="*/ 355447 h 1718757"/>
                  <a:gd name="connsiteX2" fmla="*/ 1262333 w 1780602"/>
                  <a:gd name="connsiteY2" fmla="*/ 52595 h 1718757"/>
                  <a:gd name="connsiteX3" fmla="*/ 1774936 w 1780602"/>
                  <a:gd name="connsiteY3" fmla="*/ 1392507 h 1718757"/>
                  <a:gd name="connsiteX4" fmla="*/ 1448686 w 1780602"/>
                  <a:gd name="connsiteY4" fmla="*/ 1718757 h 1718757"/>
                  <a:gd name="connsiteX5" fmla="*/ 38872 w 1780602"/>
                  <a:gd name="connsiteY5" fmla="*/ 1147905 h 1718757"/>
                  <a:gd name="connsiteX0" fmla="*/ 40760 w 1753365"/>
                  <a:gd name="connsiteY0" fmla="*/ 1213151 h 1719928"/>
                  <a:gd name="connsiteX1" fmla="*/ 442689 w 1753365"/>
                  <a:gd name="connsiteY1" fmla="*/ 356618 h 1719928"/>
                  <a:gd name="connsiteX2" fmla="*/ 1235096 w 1753365"/>
                  <a:gd name="connsiteY2" fmla="*/ 53766 h 1719928"/>
                  <a:gd name="connsiteX3" fmla="*/ 1747699 w 1753365"/>
                  <a:gd name="connsiteY3" fmla="*/ 1393678 h 1719928"/>
                  <a:gd name="connsiteX4" fmla="*/ 1421449 w 1753365"/>
                  <a:gd name="connsiteY4" fmla="*/ 1719928 h 1719928"/>
                  <a:gd name="connsiteX5" fmla="*/ 40760 w 1753365"/>
                  <a:gd name="connsiteY5" fmla="*/ 1213151 h 1719928"/>
                  <a:gd name="connsiteX0" fmla="*/ 39983 w 1764238"/>
                  <a:gd name="connsiteY0" fmla="*/ 1201285 h 1719713"/>
                  <a:gd name="connsiteX1" fmla="*/ 453562 w 1764238"/>
                  <a:gd name="connsiteY1" fmla="*/ 356403 h 1719713"/>
                  <a:gd name="connsiteX2" fmla="*/ 1245969 w 1764238"/>
                  <a:gd name="connsiteY2" fmla="*/ 53551 h 1719713"/>
                  <a:gd name="connsiteX3" fmla="*/ 1758572 w 1764238"/>
                  <a:gd name="connsiteY3" fmla="*/ 1393463 h 1719713"/>
                  <a:gd name="connsiteX4" fmla="*/ 1432322 w 1764238"/>
                  <a:gd name="connsiteY4" fmla="*/ 1719713 h 1719713"/>
                  <a:gd name="connsiteX5" fmla="*/ 39983 w 1764238"/>
                  <a:gd name="connsiteY5" fmla="*/ 1201285 h 1719713"/>
                  <a:gd name="connsiteX0" fmla="*/ 39983 w 1764238"/>
                  <a:gd name="connsiteY0" fmla="*/ 1211762 h 1730190"/>
                  <a:gd name="connsiteX1" fmla="*/ 453562 w 1764238"/>
                  <a:gd name="connsiteY1" fmla="*/ 366880 h 1730190"/>
                  <a:gd name="connsiteX2" fmla="*/ 1245970 w 1764238"/>
                  <a:gd name="connsiteY2" fmla="*/ 52378 h 1730190"/>
                  <a:gd name="connsiteX3" fmla="*/ 1758572 w 1764238"/>
                  <a:gd name="connsiteY3" fmla="*/ 1403940 h 1730190"/>
                  <a:gd name="connsiteX4" fmla="*/ 1432322 w 1764238"/>
                  <a:gd name="connsiteY4" fmla="*/ 1730190 h 1730190"/>
                  <a:gd name="connsiteX5" fmla="*/ 39983 w 1764238"/>
                  <a:gd name="connsiteY5" fmla="*/ 1211762 h 1730190"/>
                  <a:gd name="connsiteX0" fmla="*/ 39983 w 1764238"/>
                  <a:gd name="connsiteY0" fmla="*/ 1211762 h 1732043"/>
                  <a:gd name="connsiteX1" fmla="*/ 453562 w 1764238"/>
                  <a:gd name="connsiteY1" fmla="*/ 366880 h 1732043"/>
                  <a:gd name="connsiteX2" fmla="*/ 1245970 w 1764238"/>
                  <a:gd name="connsiteY2" fmla="*/ 52378 h 1732043"/>
                  <a:gd name="connsiteX3" fmla="*/ 1758572 w 1764238"/>
                  <a:gd name="connsiteY3" fmla="*/ 1403940 h 1732043"/>
                  <a:gd name="connsiteX4" fmla="*/ 1432322 w 1764238"/>
                  <a:gd name="connsiteY4" fmla="*/ 1730190 h 1732043"/>
                  <a:gd name="connsiteX5" fmla="*/ 39983 w 1764238"/>
                  <a:gd name="connsiteY5" fmla="*/ 1211762 h 1732043"/>
                  <a:gd name="connsiteX0" fmla="*/ 39983 w 1758572"/>
                  <a:gd name="connsiteY0" fmla="*/ 1211762 h 1732043"/>
                  <a:gd name="connsiteX1" fmla="*/ 453562 w 1758572"/>
                  <a:gd name="connsiteY1" fmla="*/ 366880 h 1732043"/>
                  <a:gd name="connsiteX2" fmla="*/ 1245970 w 1758572"/>
                  <a:gd name="connsiteY2" fmla="*/ 52378 h 1732043"/>
                  <a:gd name="connsiteX3" fmla="*/ 1758572 w 1758572"/>
                  <a:gd name="connsiteY3" fmla="*/ 1403940 h 1732043"/>
                  <a:gd name="connsiteX4" fmla="*/ 1432322 w 1758572"/>
                  <a:gd name="connsiteY4" fmla="*/ 1730190 h 1732043"/>
                  <a:gd name="connsiteX5" fmla="*/ 39983 w 1758572"/>
                  <a:gd name="connsiteY5" fmla="*/ 1211762 h 1732043"/>
                  <a:gd name="connsiteX0" fmla="*/ 39983 w 1758572"/>
                  <a:gd name="connsiteY0" fmla="*/ 1214071 h 1734352"/>
                  <a:gd name="connsiteX1" fmla="*/ 453562 w 1758572"/>
                  <a:gd name="connsiteY1" fmla="*/ 369189 h 1734352"/>
                  <a:gd name="connsiteX2" fmla="*/ 1245970 w 1758572"/>
                  <a:gd name="connsiteY2" fmla="*/ 54687 h 1734352"/>
                  <a:gd name="connsiteX3" fmla="*/ 1758572 w 1758572"/>
                  <a:gd name="connsiteY3" fmla="*/ 1406249 h 1734352"/>
                  <a:gd name="connsiteX4" fmla="*/ 1432322 w 1758572"/>
                  <a:gd name="connsiteY4" fmla="*/ 1732499 h 1734352"/>
                  <a:gd name="connsiteX5" fmla="*/ 39983 w 1758572"/>
                  <a:gd name="connsiteY5" fmla="*/ 1214071 h 1734352"/>
                  <a:gd name="connsiteX0" fmla="*/ 39983 w 1758572"/>
                  <a:gd name="connsiteY0" fmla="*/ 1279819 h 1800100"/>
                  <a:gd name="connsiteX1" fmla="*/ 453562 w 1758572"/>
                  <a:gd name="connsiteY1" fmla="*/ 434937 h 1800100"/>
                  <a:gd name="connsiteX2" fmla="*/ 878677 w 1758572"/>
                  <a:gd name="connsiteY2" fmla="*/ 101528 h 1800100"/>
                  <a:gd name="connsiteX3" fmla="*/ 1245970 w 1758572"/>
                  <a:gd name="connsiteY3" fmla="*/ 120435 h 1800100"/>
                  <a:gd name="connsiteX4" fmla="*/ 1758572 w 1758572"/>
                  <a:gd name="connsiteY4" fmla="*/ 1471997 h 1800100"/>
                  <a:gd name="connsiteX5" fmla="*/ 1432322 w 1758572"/>
                  <a:gd name="connsiteY5" fmla="*/ 1798247 h 1800100"/>
                  <a:gd name="connsiteX6" fmla="*/ 39983 w 1758572"/>
                  <a:gd name="connsiteY6" fmla="*/ 1279819 h 1800100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5853 w 1754442"/>
                  <a:gd name="connsiteY0" fmla="*/ 1307093 h 1827374"/>
                  <a:gd name="connsiteX1" fmla="*/ 449432 w 1754442"/>
                  <a:gd name="connsiteY1" fmla="*/ 462211 h 1827374"/>
                  <a:gd name="connsiteX2" fmla="*/ 864692 w 1754442"/>
                  <a:gd name="connsiteY2" fmla="*/ 70799 h 1827374"/>
                  <a:gd name="connsiteX3" fmla="*/ 1241840 w 1754442"/>
                  <a:gd name="connsiteY3" fmla="*/ 147709 h 1827374"/>
                  <a:gd name="connsiteX4" fmla="*/ 1754442 w 1754442"/>
                  <a:gd name="connsiteY4" fmla="*/ 1499271 h 1827374"/>
                  <a:gd name="connsiteX5" fmla="*/ 1428192 w 1754442"/>
                  <a:gd name="connsiteY5" fmla="*/ 1825521 h 1827374"/>
                  <a:gd name="connsiteX6" fmla="*/ 35853 w 1754442"/>
                  <a:gd name="connsiteY6" fmla="*/ 1307093 h 1827374"/>
                  <a:gd name="connsiteX0" fmla="*/ 38019 w 1756608"/>
                  <a:gd name="connsiteY0" fmla="*/ 1307093 h 1827374"/>
                  <a:gd name="connsiteX1" fmla="*/ 451598 w 1756608"/>
                  <a:gd name="connsiteY1" fmla="*/ 462211 h 1827374"/>
                  <a:gd name="connsiteX2" fmla="*/ 866858 w 1756608"/>
                  <a:gd name="connsiteY2" fmla="*/ 70799 h 1827374"/>
                  <a:gd name="connsiteX3" fmla="*/ 1244006 w 1756608"/>
                  <a:gd name="connsiteY3" fmla="*/ 147709 h 1827374"/>
                  <a:gd name="connsiteX4" fmla="*/ 1756608 w 1756608"/>
                  <a:gd name="connsiteY4" fmla="*/ 1499271 h 1827374"/>
                  <a:gd name="connsiteX5" fmla="*/ 1430358 w 1756608"/>
                  <a:gd name="connsiteY5" fmla="*/ 1825521 h 1827374"/>
                  <a:gd name="connsiteX6" fmla="*/ 38019 w 1756608"/>
                  <a:gd name="connsiteY6" fmla="*/ 1307093 h 1827374"/>
                  <a:gd name="connsiteX0" fmla="*/ 38019 w 1761921"/>
                  <a:gd name="connsiteY0" fmla="*/ 1241498 h 1761779"/>
                  <a:gd name="connsiteX1" fmla="*/ 451598 w 1761921"/>
                  <a:gd name="connsiteY1" fmla="*/ 396616 h 1761779"/>
                  <a:gd name="connsiteX2" fmla="*/ 866858 w 1761921"/>
                  <a:gd name="connsiteY2" fmla="*/ 5204 h 1761779"/>
                  <a:gd name="connsiteX3" fmla="*/ 1194734 w 1761921"/>
                  <a:gd name="connsiteY3" fmla="*/ 546138 h 1761779"/>
                  <a:gd name="connsiteX4" fmla="*/ 1756608 w 1761921"/>
                  <a:gd name="connsiteY4" fmla="*/ 1433676 h 1761779"/>
                  <a:gd name="connsiteX5" fmla="*/ 1430358 w 1761921"/>
                  <a:gd name="connsiteY5" fmla="*/ 1759926 h 1761779"/>
                  <a:gd name="connsiteX6" fmla="*/ 38019 w 1761921"/>
                  <a:gd name="connsiteY6" fmla="*/ 1241498 h 1761779"/>
                  <a:gd name="connsiteX0" fmla="*/ 38019 w 1761921"/>
                  <a:gd name="connsiteY0" fmla="*/ 1243068 h 1763349"/>
                  <a:gd name="connsiteX1" fmla="*/ 451598 w 1761921"/>
                  <a:gd name="connsiteY1" fmla="*/ 398186 h 1763349"/>
                  <a:gd name="connsiteX2" fmla="*/ 866858 w 1761921"/>
                  <a:gd name="connsiteY2" fmla="*/ 6774 h 1763349"/>
                  <a:gd name="connsiteX3" fmla="*/ 1194734 w 1761921"/>
                  <a:gd name="connsiteY3" fmla="*/ 547708 h 1763349"/>
                  <a:gd name="connsiteX4" fmla="*/ 1756608 w 1761921"/>
                  <a:gd name="connsiteY4" fmla="*/ 1435246 h 1763349"/>
                  <a:gd name="connsiteX5" fmla="*/ 1430358 w 1761921"/>
                  <a:gd name="connsiteY5" fmla="*/ 1761496 h 1763349"/>
                  <a:gd name="connsiteX6" fmla="*/ 38019 w 1761921"/>
                  <a:gd name="connsiteY6" fmla="*/ 1243068 h 1763349"/>
                  <a:gd name="connsiteX0" fmla="*/ 35963 w 1759865"/>
                  <a:gd name="connsiteY0" fmla="*/ 1230744 h 1751025"/>
                  <a:gd name="connsiteX1" fmla="*/ 449542 w 1759865"/>
                  <a:gd name="connsiteY1" fmla="*/ 385862 h 1751025"/>
                  <a:gd name="connsiteX2" fmla="*/ 875885 w 1759865"/>
                  <a:gd name="connsiteY2" fmla="*/ 5324 h 1751025"/>
                  <a:gd name="connsiteX3" fmla="*/ 1192678 w 1759865"/>
                  <a:gd name="connsiteY3" fmla="*/ 535384 h 1751025"/>
                  <a:gd name="connsiteX4" fmla="*/ 1754552 w 1759865"/>
                  <a:gd name="connsiteY4" fmla="*/ 1422922 h 1751025"/>
                  <a:gd name="connsiteX5" fmla="*/ 1428302 w 1759865"/>
                  <a:gd name="connsiteY5" fmla="*/ 1749172 h 1751025"/>
                  <a:gd name="connsiteX6" fmla="*/ 35963 w 1759865"/>
                  <a:gd name="connsiteY6" fmla="*/ 1230744 h 1751025"/>
                  <a:gd name="connsiteX0" fmla="*/ 39321 w 1763223"/>
                  <a:gd name="connsiteY0" fmla="*/ 1230744 h 1751025"/>
                  <a:gd name="connsiteX1" fmla="*/ 452900 w 1763223"/>
                  <a:gd name="connsiteY1" fmla="*/ 385862 h 1751025"/>
                  <a:gd name="connsiteX2" fmla="*/ 879243 w 1763223"/>
                  <a:gd name="connsiteY2" fmla="*/ 5324 h 1751025"/>
                  <a:gd name="connsiteX3" fmla="*/ 1196036 w 1763223"/>
                  <a:gd name="connsiteY3" fmla="*/ 535384 h 1751025"/>
                  <a:gd name="connsiteX4" fmla="*/ 1757910 w 1763223"/>
                  <a:gd name="connsiteY4" fmla="*/ 1422922 h 1751025"/>
                  <a:gd name="connsiteX5" fmla="*/ 1431660 w 1763223"/>
                  <a:gd name="connsiteY5" fmla="*/ 1749172 h 1751025"/>
                  <a:gd name="connsiteX6" fmla="*/ 39321 w 1763223"/>
                  <a:gd name="connsiteY6" fmla="*/ 1230744 h 1751025"/>
                  <a:gd name="connsiteX0" fmla="*/ 39321 w 1763223"/>
                  <a:gd name="connsiteY0" fmla="*/ 1225420 h 1745701"/>
                  <a:gd name="connsiteX1" fmla="*/ 452900 w 1763223"/>
                  <a:gd name="connsiteY1" fmla="*/ 380538 h 1745701"/>
                  <a:gd name="connsiteX2" fmla="*/ 879243 w 1763223"/>
                  <a:gd name="connsiteY2" fmla="*/ 0 h 1745701"/>
                  <a:gd name="connsiteX3" fmla="*/ 1196036 w 1763223"/>
                  <a:gd name="connsiteY3" fmla="*/ 530060 h 1745701"/>
                  <a:gd name="connsiteX4" fmla="*/ 1757910 w 1763223"/>
                  <a:gd name="connsiteY4" fmla="*/ 1417598 h 1745701"/>
                  <a:gd name="connsiteX5" fmla="*/ 1431660 w 1763223"/>
                  <a:gd name="connsiteY5" fmla="*/ 1743848 h 1745701"/>
                  <a:gd name="connsiteX6" fmla="*/ 39321 w 1763223"/>
                  <a:gd name="connsiteY6" fmla="*/ 1225420 h 1745701"/>
                  <a:gd name="connsiteX0" fmla="*/ 36073 w 1759975"/>
                  <a:gd name="connsiteY0" fmla="*/ 1221794 h 1742075"/>
                  <a:gd name="connsiteX1" fmla="*/ 449652 w 1759975"/>
                  <a:gd name="connsiteY1" fmla="*/ 376912 h 1742075"/>
                  <a:gd name="connsiteX2" fmla="*/ 887081 w 1759975"/>
                  <a:gd name="connsiteY2" fmla="*/ -1 h 1742075"/>
                  <a:gd name="connsiteX3" fmla="*/ 1192788 w 1759975"/>
                  <a:gd name="connsiteY3" fmla="*/ 526434 h 1742075"/>
                  <a:gd name="connsiteX4" fmla="*/ 1754662 w 1759975"/>
                  <a:gd name="connsiteY4" fmla="*/ 1413972 h 1742075"/>
                  <a:gd name="connsiteX5" fmla="*/ 1428412 w 1759975"/>
                  <a:gd name="connsiteY5" fmla="*/ 1740222 h 1742075"/>
                  <a:gd name="connsiteX6" fmla="*/ 36073 w 1759975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  <a:gd name="connsiteX0" fmla="*/ 37936 w 1761838"/>
                  <a:gd name="connsiteY0" fmla="*/ 1221794 h 1742075"/>
                  <a:gd name="connsiteX1" fmla="*/ 451515 w 1761838"/>
                  <a:gd name="connsiteY1" fmla="*/ 376912 h 1742075"/>
                  <a:gd name="connsiteX2" fmla="*/ 888944 w 1761838"/>
                  <a:gd name="connsiteY2" fmla="*/ -1 h 1742075"/>
                  <a:gd name="connsiteX3" fmla="*/ 1194651 w 1761838"/>
                  <a:gd name="connsiteY3" fmla="*/ 526434 h 1742075"/>
                  <a:gd name="connsiteX4" fmla="*/ 1756525 w 1761838"/>
                  <a:gd name="connsiteY4" fmla="*/ 1413972 h 1742075"/>
                  <a:gd name="connsiteX5" fmla="*/ 1430275 w 1761838"/>
                  <a:gd name="connsiteY5" fmla="*/ 1740222 h 1742075"/>
                  <a:gd name="connsiteX6" fmla="*/ 37936 w 1761838"/>
                  <a:gd name="connsiteY6" fmla="*/ 1221794 h 1742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1838" h="1742075">
                    <a:moveTo>
                      <a:pt x="37936" y="1221794"/>
                    </a:moveTo>
                    <a:cubicBezTo>
                      <a:pt x="-125191" y="994576"/>
                      <a:pt x="280117" y="551544"/>
                      <a:pt x="451515" y="376912"/>
                    </a:cubicBezTo>
                    <a:cubicBezTo>
                      <a:pt x="622913" y="202280"/>
                      <a:pt x="702678" y="129753"/>
                      <a:pt x="888944" y="-1"/>
                    </a:cubicBezTo>
                    <a:cubicBezTo>
                      <a:pt x="895373" y="244850"/>
                      <a:pt x="1050054" y="290772"/>
                      <a:pt x="1194651" y="526434"/>
                    </a:cubicBezTo>
                    <a:cubicBezTo>
                      <a:pt x="1339248" y="762096"/>
                      <a:pt x="1717254" y="1211674"/>
                      <a:pt x="1756525" y="1413972"/>
                    </a:cubicBezTo>
                    <a:cubicBezTo>
                      <a:pt x="1795796" y="1616270"/>
                      <a:pt x="1610458" y="1740222"/>
                      <a:pt x="1430275" y="1740222"/>
                    </a:cubicBezTo>
                    <a:cubicBezTo>
                      <a:pt x="814713" y="1769347"/>
                      <a:pt x="201063" y="1449012"/>
                      <a:pt x="37936" y="1221794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1" name="타원 310"/>
              <p:cNvSpPr/>
              <p:nvPr/>
            </p:nvSpPr>
            <p:spPr>
              <a:xfrm>
                <a:off x="9817100" y="2027555"/>
                <a:ext cx="34290" cy="3365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2" name="타원 311"/>
              <p:cNvSpPr/>
              <p:nvPr/>
            </p:nvSpPr>
            <p:spPr>
              <a:xfrm>
                <a:off x="9945370" y="1956435"/>
                <a:ext cx="33020" cy="3365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21" name="TextBox 320"/>
          <p:cNvSpPr txBox="1"/>
          <p:nvPr/>
        </p:nvSpPr>
        <p:spPr>
          <a:xfrm>
            <a:off x="9561834" y="2742565"/>
            <a:ext cx="1995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정상화</a:t>
            </a:r>
            <a:endParaRPr lang="en-US" altLang="ko-KR" sz="2000" spc="-151" dirty="0">
              <a:solidFill>
                <a:schemeClr val="tx1">
                  <a:lumMod val="75000"/>
                  <a:lumOff val="2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" t="-1070" r="535" b="14445"/>
          <a:stretch/>
        </p:blipFill>
        <p:spPr>
          <a:xfrm>
            <a:off x="10112379" y="2046607"/>
            <a:ext cx="895351" cy="775971"/>
          </a:xfrm>
          <a:prstGeom prst="rect">
            <a:avLst/>
          </a:prstGeom>
        </p:spPr>
      </p:pic>
      <p:pic>
        <p:nvPicPr>
          <p:cNvPr id="322" name="그림 3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sp>
        <p:nvSpPr>
          <p:cNvPr id="323" name="TextBox 322"/>
          <p:cNvSpPr txBox="1"/>
          <p:nvPr/>
        </p:nvSpPr>
        <p:spPr>
          <a:xfrm>
            <a:off x="9284338" y="5699760"/>
            <a:ext cx="2468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프로젝트 총괄</a:t>
            </a:r>
            <a:endParaRPr lang="en-US" altLang="ko-KR" b="1" spc="-151" dirty="0">
              <a:solidFill>
                <a:schemeClr val="tx1">
                  <a:lumMod val="75000"/>
                  <a:lumOff val="25000"/>
                </a:schemeClr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>
                <a:latin typeface="-윤고딕330" panose="02030504000101010101" pitchFamily="18" charset="-127"/>
                <a:ea typeface="-윤고딕330" panose="02030504000101010101" pitchFamily="18" charset="-127"/>
              </a:rPr>
              <a:t>6</a:t>
            </a:fld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37" name="그림 1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2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369668" y="494665"/>
            <a:ext cx="1128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일정 계획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486" y="1454154"/>
            <a:ext cx="10445115" cy="42259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양쪽 모서리가 둥근 사각형 117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TextBox 138"/>
          <p:cNvSpPr txBox="1"/>
          <p:nvPr/>
        </p:nvSpPr>
        <p:spPr>
          <a:xfrm>
            <a:off x="151826" y="494665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시스템 구성도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0" name="자유형 139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2" name="그림 3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2374463" y="1714879"/>
            <a:ext cx="7552899" cy="3433839"/>
            <a:chOff x="2255601" y="1982136"/>
            <a:chExt cx="6958597" cy="3065780"/>
          </a:xfrm>
        </p:grpSpPr>
        <p:grpSp>
          <p:nvGrpSpPr>
            <p:cNvPr id="6" name="그룹 5"/>
            <p:cNvGrpSpPr/>
            <p:nvPr/>
          </p:nvGrpSpPr>
          <p:grpSpPr>
            <a:xfrm>
              <a:off x="2255601" y="1982136"/>
              <a:ext cx="3145289" cy="3065780"/>
              <a:chOff x="2292985" y="1689100"/>
              <a:chExt cx="3884930" cy="3594100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2292985" y="1689100"/>
                <a:ext cx="3884930" cy="3594100"/>
              </a:xfrm>
              <a:prstGeom prst="rect">
                <a:avLst/>
              </a:prstGeom>
              <a:solidFill>
                <a:srgbClr val="9E89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4"/>
              <a:srcRect r="54610"/>
              <a:stretch/>
            </p:blipFill>
            <p:spPr>
              <a:xfrm>
                <a:off x="2592705" y="2417445"/>
                <a:ext cx="3285490" cy="2657475"/>
              </a:xfrm>
              <a:prstGeom prst="rect">
                <a:avLst/>
              </a:prstGeom>
            </p:spPr>
          </p:pic>
        </p:grpSp>
        <p:grpSp>
          <p:nvGrpSpPr>
            <p:cNvPr id="7" name="그룹 6"/>
            <p:cNvGrpSpPr/>
            <p:nvPr/>
          </p:nvGrpSpPr>
          <p:grpSpPr>
            <a:xfrm>
              <a:off x="6060454" y="1982136"/>
              <a:ext cx="3153744" cy="3036904"/>
              <a:chOff x="6692900" y="1689100"/>
              <a:chExt cx="3884930" cy="3594100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6692900" y="1689100"/>
                <a:ext cx="3884930" cy="3594100"/>
              </a:xfrm>
              <a:prstGeom prst="rect">
                <a:avLst/>
              </a:prstGeom>
              <a:solidFill>
                <a:srgbClr val="9E896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4"/>
              <a:srcRect l="54386"/>
              <a:stretch/>
            </p:blipFill>
            <p:spPr>
              <a:xfrm>
                <a:off x="6984365" y="2417445"/>
                <a:ext cx="3302000" cy="2657475"/>
              </a:xfrm>
              <a:prstGeom prst="rect">
                <a:avLst/>
              </a:prstGeom>
            </p:spPr>
          </p:pic>
        </p:grpSp>
        <p:sp>
          <p:nvSpPr>
            <p:cNvPr id="30" name="TextBox 29"/>
            <p:cNvSpPr txBox="1"/>
            <p:nvPr/>
          </p:nvSpPr>
          <p:spPr>
            <a:xfrm>
              <a:off x="3265413" y="2092722"/>
              <a:ext cx="1125670" cy="357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클라이언트</a:t>
              </a:r>
              <a:endPara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>
              <a:off x="5400890" y="3601620"/>
              <a:ext cx="659564" cy="0"/>
            </a:xfrm>
            <a:prstGeom prst="straightConnector1">
              <a:avLst/>
            </a:prstGeom>
            <a:ln w="69850" cmpd="sng">
              <a:solidFill>
                <a:srgbClr val="6C52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411522" y="3162034"/>
              <a:ext cx="638302" cy="302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rgbClr val="404040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HTTP</a:t>
              </a:r>
              <a:endParaRPr lang="en-US" altLang="ko-KR" b="1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349925" y="2092457"/>
              <a:ext cx="574798" cy="357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서버</a:t>
              </a:r>
              <a:endParaRPr lang="en-US" altLang="ko-KR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10375637" y="3057912"/>
            <a:ext cx="1577541" cy="879871"/>
            <a:chOff x="9435839" y="3953094"/>
            <a:chExt cx="1716138" cy="1029519"/>
          </a:xfrm>
        </p:grpSpPr>
        <p:sp>
          <p:nvSpPr>
            <p:cNvPr id="20" name="직사각형 19"/>
            <p:cNvSpPr/>
            <p:nvPr/>
          </p:nvSpPr>
          <p:spPr>
            <a:xfrm>
              <a:off x="9435839" y="3953094"/>
              <a:ext cx="1716138" cy="1029519"/>
            </a:xfrm>
            <a:prstGeom prst="rect">
              <a:avLst/>
            </a:prstGeom>
            <a:solidFill>
              <a:srgbClr val="9E89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74436" y="4334981"/>
              <a:ext cx="1409700" cy="50482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9995364" y="3965143"/>
              <a:ext cx="597090" cy="396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RPA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58762" y="2554733"/>
            <a:ext cx="1518285" cy="1721785"/>
            <a:chOff x="172187" y="1777912"/>
            <a:chExt cx="1337911" cy="1636295"/>
          </a:xfrm>
        </p:grpSpPr>
        <p:sp>
          <p:nvSpPr>
            <p:cNvPr id="21" name="직사각형 20"/>
            <p:cNvSpPr/>
            <p:nvPr/>
          </p:nvSpPr>
          <p:spPr>
            <a:xfrm>
              <a:off x="172187" y="1777912"/>
              <a:ext cx="1337911" cy="1636295"/>
            </a:xfrm>
            <a:prstGeom prst="rect">
              <a:avLst/>
            </a:prstGeom>
            <a:solidFill>
              <a:srgbClr val="9E896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153" y="2216816"/>
              <a:ext cx="1083912" cy="105974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351403" y="1812858"/>
              <a:ext cx="969415" cy="3217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 err="1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Kakao</a:t>
              </a:r>
              <a:r>
                <a:rPr lang="en-US" altLang="ko-KR" sz="16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API</a:t>
              </a:r>
            </a:p>
          </p:txBody>
        </p:sp>
      </p:grpSp>
      <p:cxnSp>
        <p:nvCxnSpPr>
          <p:cNvPr id="41" name="직선 화살표 연결선 40"/>
          <p:cNvCxnSpPr>
            <a:stCxn id="21" idx="3"/>
            <a:endCxn id="29" idx="1"/>
          </p:cNvCxnSpPr>
          <p:nvPr/>
        </p:nvCxnSpPr>
        <p:spPr>
          <a:xfrm>
            <a:off x="1777050" y="3415627"/>
            <a:ext cx="597413" cy="16171"/>
          </a:xfrm>
          <a:prstGeom prst="straightConnector1">
            <a:avLst/>
          </a:prstGeom>
          <a:ln w="69850" cmpd="sng">
            <a:solidFill>
              <a:srgbClr val="6C52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749320" y="3014388"/>
            <a:ext cx="642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40404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AJAX</a:t>
            </a:r>
          </a:p>
        </p:txBody>
      </p:sp>
      <p:sp>
        <p:nvSpPr>
          <p:cNvPr id="39" name="오른쪽 화살표 38"/>
          <p:cNvSpPr/>
          <p:nvPr/>
        </p:nvSpPr>
        <p:spPr>
          <a:xfrm rot="10800000">
            <a:off x="9920888" y="3431795"/>
            <a:ext cx="461367" cy="267848"/>
          </a:xfrm>
          <a:prstGeom prst="rightArrow">
            <a:avLst/>
          </a:prstGeom>
          <a:solidFill>
            <a:srgbClr val="6C5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37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C8418-4D2E-413C-92F3-725898A01DBD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41" y="117292"/>
            <a:ext cx="923984" cy="38499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370" y="1388526"/>
            <a:ext cx="2713622" cy="20352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550" y="1388526"/>
            <a:ext cx="2696781" cy="20239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660" y="1382872"/>
            <a:ext cx="2788991" cy="20808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9790" y="1382872"/>
            <a:ext cx="2762210" cy="2081153"/>
          </a:xfrm>
          <a:prstGeom prst="rect">
            <a:avLst/>
          </a:prstGeom>
        </p:spPr>
      </p:pic>
      <p:sp>
        <p:nvSpPr>
          <p:cNvPr id="14" name="양쪽 모서리가 둥근 사각형 13"/>
          <p:cNvSpPr/>
          <p:nvPr/>
        </p:nvSpPr>
        <p:spPr>
          <a:xfrm rot="10800000">
            <a:off x="-257175" y="399415"/>
            <a:ext cx="2550160" cy="38354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B4A4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5548" y="494665"/>
            <a:ext cx="125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스토리보드</a:t>
            </a:r>
            <a:endParaRPr lang="en-US" altLang="ko-KR" sz="2000" dirty="0">
              <a:solidFill>
                <a:schemeClr val="bg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1699265" y="467360"/>
            <a:ext cx="368935" cy="365760"/>
          </a:xfrm>
          <a:custGeom>
            <a:avLst/>
            <a:gdLst>
              <a:gd name="connsiteX0" fmla="*/ 537601 w 607199"/>
              <a:gd name="connsiteY0" fmla="*/ 271599 h 625402"/>
              <a:gd name="connsiteX1" fmla="*/ 606588 w 607199"/>
              <a:gd name="connsiteY1" fmla="*/ 311939 h 625402"/>
              <a:gd name="connsiteX2" fmla="*/ 520747 w 607199"/>
              <a:gd name="connsiteY2" fmla="*/ 386672 h 625402"/>
              <a:gd name="connsiteX3" fmla="*/ 413290 w 607199"/>
              <a:gd name="connsiteY3" fmla="*/ 349167 h 625402"/>
              <a:gd name="connsiteX4" fmla="*/ 499131 w 607199"/>
              <a:gd name="connsiteY4" fmla="*/ 274434 h 625402"/>
              <a:gd name="connsiteX5" fmla="*/ 537601 w 607199"/>
              <a:gd name="connsiteY5" fmla="*/ 271599 h 625402"/>
              <a:gd name="connsiteX6" fmla="*/ 234284 w 607199"/>
              <a:gd name="connsiteY6" fmla="*/ 229392 h 625402"/>
              <a:gd name="connsiteX7" fmla="*/ 382427 w 607199"/>
              <a:gd name="connsiteY7" fmla="*/ 378343 h 625402"/>
              <a:gd name="connsiteX8" fmla="*/ 379180 w 607199"/>
              <a:gd name="connsiteY8" fmla="*/ 394513 h 625402"/>
              <a:gd name="connsiteX9" fmla="*/ 394001 w 607199"/>
              <a:gd name="connsiteY9" fmla="*/ 416143 h 625402"/>
              <a:gd name="connsiteX10" fmla="*/ 404661 w 607199"/>
              <a:gd name="connsiteY10" fmla="*/ 468094 h 625402"/>
              <a:gd name="connsiteX11" fmla="*/ 321813 w 607199"/>
              <a:gd name="connsiteY11" fmla="*/ 591074 h 625402"/>
              <a:gd name="connsiteX12" fmla="*/ 277074 w 607199"/>
              <a:gd name="connsiteY12" fmla="*/ 599961 h 625402"/>
              <a:gd name="connsiteX13" fmla="*/ 254534 w 607199"/>
              <a:gd name="connsiteY13" fmla="*/ 614914 h 625402"/>
              <a:gd name="connsiteX14" fmla="*/ 201734 w 607199"/>
              <a:gd name="connsiteY14" fmla="*/ 625402 h 625402"/>
              <a:gd name="connsiteX15" fmla="*/ 105816 w 607199"/>
              <a:gd name="connsiteY15" fmla="*/ 586310 h 625402"/>
              <a:gd name="connsiteX16" fmla="*/ 79815 w 607199"/>
              <a:gd name="connsiteY16" fmla="*/ 548365 h 625402"/>
              <a:gd name="connsiteX17" fmla="*/ 39730 w 607199"/>
              <a:gd name="connsiteY17" fmla="*/ 521773 h 625402"/>
              <a:gd name="connsiteX18" fmla="*/ 0 w 607199"/>
              <a:gd name="connsiteY18" fmla="*/ 427397 h 625402"/>
              <a:gd name="connsiteX19" fmla="*/ 82848 w 607199"/>
              <a:gd name="connsiteY19" fmla="*/ 304418 h 625402"/>
              <a:gd name="connsiteX20" fmla="*/ 112415 w 607199"/>
              <a:gd name="connsiteY20" fmla="*/ 298544 h 625402"/>
              <a:gd name="connsiteX21" fmla="*/ 129531 w 607199"/>
              <a:gd name="connsiteY21" fmla="*/ 273019 h 625402"/>
              <a:gd name="connsiteX22" fmla="*/ 234284 w 607199"/>
              <a:gd name="connsiteY22" fmla="*/ 229392 h 625402"/>
              <a:gd name="connsiteX23" fmla="*/ 470009 w 607199"/>
              <a:gd name="connsiteY23" fmla="*/ 100346 h 625402"/>
              <a:gd name="connsiteX24" fmla="*/ 491704 w 607199"/>
              <a:gd name="connsiteY24" fmla="*/ 109510 h 625402"/>
              <a:gd name="connsiteX25" fmla="*/ 468177 w 607199"/>
              <a:gd name="connsiteY25" fmla="*/ 220866 h 625402"/>
              <a:gd name="connsiteX26" fmla="*/ 359804 w 607199"/>
              <a:gd name="connsiteY26" fmla="*/ 255634 h 625402"/>
              <a:gd name="connsiteX27" fmla="*/ 383331 w 607199"/>
              <a:gd name="connsiteY27" fmla="*/ 144278 h 625402"/>
              <a:gd name="connsiteX28" fmla="*/ 470009 w 607199"/>
              <a:gd name="connsiteY28" fmla="*/ 100346 h 625402"/>
              <a:gd name="connsiteX29" fmla="*/ 119388 w 607199"/>
              <a:gd name="connsiteY29" fmla="*/ 31433 h 625402"/>
              <a:gd name="connsiteX30" fmla="*/ 176538 w 607199"/>
              <a:gd name="connsiteY30" fmla="*/ 129858 h 625402"/>
              <a:gd name="connsiteX31" fmla="*/ 119388 w 607199"/>
              <a:gd name="connsiteY31" fmla="*/ 228283 h 625402"/>
              <a:gd name="connsiteX32" fmla="*/ 62238 w 607199"/>
              <a:gd name="connsiteY32" fmla="*/ 129858 h 625402"/>
              <a:gd name="connsiteX33" fmla="*/ 119388 w 607199"/>
              <a:gd name="connsiteY33" fmla="*/ 31433 h 625402"/>
              <a:gd name="connsiteX34" fmla="*/ 314052 w 607199"/>
              <a:gd name="connsiteY34" fmla="*/ 1075 h 625402"/>
              <a:gd name="connsiteX35" fmla="*/ 344809 w 607199"/>
              <a:gd name="connsiteY35" fmla="*/ 110654 h 625402"/>
              <a:gd name="connsiteX36" fmla="*/ 264889 w 607199"/>
              <a:gd name="connsiteY36" fmla="*/ 191687 h 625402"/>
              <a:gd name="connsiteX37" fmla="*/ 234131 w 607199"/>
              <a:gd name="connsiteY37" fmla="*/ 82108 h 625402"/>
              <a:gd name="connsiteX38" fmla="*/ 314052 w 607199"/>
              <a:gd name="connsiteY38" fmla="*/ 1075 h 62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607199" h="625402">
                <a:moveTo>
                  <a:pt x="537601" y="271599"/>
                </a:moveTo>
                <a:cubicBezTo>
                  <a:pt x="573930" y="273438"/>
                  <a:pt x="602111" y="288694"/>
                  <a:pt x="606588" y="311939"/>
                </a:cubicBezTo>
                <a:cubicBezTo>
                  <a:pt x="612557" y="342933"/>
                  <a:pt x="574125" y="376392"/>
                  <a:pt x="520747" y="386672"/>
                </a:cubicBezTo>
                <a:cubicBezTo>
                  <a:pt x="467369" y="396952"/>
                  <a:pt x="419259" y="380160"/>
                  <a:pt x="413290" y="349167"/>
                </a:cubicBezTo>
                <a:cubicBezTo>
                  <a:pt x="407321" y="318173"/>
                  <a:pt x="445753" y="284715"/>
                  <a:pt x="499131" y="274434"/>
                </a:cubicBezTo>
                <a:cubicBezTo>
                  <a:pt x="512476" y="271864"/>
                  <a:pt x="525491" y="270986"/>
                  <a:pt x="537601" y="271599"/>
                </a:cubicBezTo>
                <a:close/>
                <a:moveTo>
                  <a:pt x="234284" y="229392"/>
                </a:moveTo>
                <a:cubicBezTo>
                  <a:pt x="316101" y="229392"/>
                  <a:pt x="382427" y="296080"/>
                  <a:pt x="382427" y="378343"/>
                </a:cubicBezTo>
                <a:lnTo>
                  <a:pt x="379180" y="394513"/>
                </a:lnTo>
                <a:lnTo>
                  <a:pt x="394001" y="416143"/>
                </a:lnTo>
                <a:cubicBezTo>
                  <a:pt x="400865" y="432110"/>
                  <a:pt x="404661" y="449666"/>
                  <a:pt x="404661" y="468094"/>
                </a:cubicBezTo>
                <a:cubicBezTo>
                  <a:pt x="404661" y="523378"/>
                  <a:pt x="370499" y="570812"/>
                  <a:pt x="321813" y="591074"/>
                </a:cubicBezTo>
                <a:lnTo>
                  <a:pt x="277074" y="599961"/>
                </a:lnTo>
                <a:lnTo>
                  <a:pt x="254534" y="614914"/>
                </a:lnTo>
                <a:cubicBezTo>
                  <a:pt x="238306" y="621667"/>
                  <a:pt x="220463" y="625402"/>
                  <a:pt x="201734" y="625402"/>
                </a:cubicBezTo>
                <a:cubicBezTo>
                  <a:pt x="164276" y="625402"/>
                  <a:pt x="130364" y="610463"/>
                  <a:pt x="105816" y="586310"/>
                </a:cubicBezTo>
                <a:lnTo>
                  <a:pt x="79815" y="548365"/>
                </a:lnTo>
                <a:lnTo>
                  <a:pt x="39730" y="521773"/>
                </a:lnTo>
                <a:cubicBezTo>
                  <a:pt x="15183" y="497620"/>
                  <a:pt x="0" y="464253"/>
                  <a:pt x="0" y="427397"/>
                </a:cubicBezTo>
                <a:cubicBezTo>
                  <a:pt x="0" y="372113"/>
                  <a:pt x="34162" y="324679"/>
                  <a:pt x="82848" y="304418"/>
                </a:cubicBezTo>
                <a:lnTo>
                  <a:pt x="112415" y="298544"/>
                </a:lnTo>
                <a:lnTo>
                  <a:pt x="129531" y="273019"/>
                </a:lnTo>
                <a:cubicBezTo>
                  <a:pt x="156340" y="246064"/>
                  <a:pt x="193376" y="229392"/>
                  <a:pt x="234284" y="229392"/>
                </a:cubicBezTo>
                <a:close/>
                <a:moveTo>
                  <a:pt x="470009" y="100346"/>
                </a:moveTo>
                <a:cubicBezTo>
                  <a:pt x="478421" y="101230"/>
                  <a:pt x="485847" y="104223"/>
                  <a:pt x="491704" y="109510"/>
                </a:cubicBezTo>
                <a:cubicBezTo>
                  <a:pt x="515134" y="130659"/>
                  <a:pt x="504601" y="180514"/>
                  <a:pt x="468177" y="220866"/>
                </a:cubicBezTo>
                <a:cubicBezTo>
                  <a:pt x="431754" y="261217"/>
                  <a:pt x="383234" y="276783"/>
                  <a:pt x="359804" y="255634"/>
                </a:cubicBezTo>
                <a:cubicBezTo>
                  <a:pt x="336375" y="234485"/>
                  <a:pt x="346908" y="184630"/>
                  <a:pt x="383331" y="144278"/>
                </a:cubicBezTo>
                <a:cubicBezTo>
                  <a:pt x="410649" y="114015"/>
                  <a:pt x="444771" y="97693"/>
                  <a:pt x="470009" y="100346"/>
                </a:cubicBezTo>
                <a:close/>
                <a:moveTo>
                  <a:pt x="119388" y="31433"/>
                </a:moveTo>
                <a:cubicBezTo>
                  <a:pt x="150951" y="31433"/>
                  <a:pt x="176538" y="75499"/>
                  <a:pt x="176538" y="129858"/>
                </a:cubicBezTo>
                <a:cubicBezTo>
                  <a:pt x="176538" y="184217"/>
                  <a:pt x="150951" y="228283"/>
                  <a:pt x="119388" y="228283"/>
                </a:cubicBezTo>
                <a:cubicBezTo>
                  <a:pt x="87825" y="228283"/>
                  <a:pt x="62238" y="184217"/>
                  <a:pt x="62238" y="129858"/>
                </a:cubicBezTo>
                <a:cubicBezTo>
                  <a:pt x="62238" y="75499"/>
                  <a:pt x="87825" y="31433"/>
                  <a:pt x="119388" y="31433"/>
                </a:cubicBezTo>
                <a:close/>
                <a:moveTo>
                  <a:pt x="314052" y="1075"/>
                </a:moveTo>
                <a:cubicBezTo>
                  <a:pt x="344614" y="8958"/>
                  <a:pt x="358385" y="58017"/>
                  <a:pt x="344809" y="110654"/>
                </a:cubicBezTo>
                <a:cubicBezTo>
                  <a:pt x="331233" y="163290"/>
                  <a:pt x="295452" y="199570"/>
                  <a:pt x="264889" y="191687"/>
                </a:cubicBezTo>
                <a:cubicBezTo>
                  <a:pt x="234326" y="183804"/>
                  <a:pt x="220555" y="134744"/>
                  <a:pt x="234131" y="82108"/>
                </a:cubicBezTo>
                <a:cubicBezTo>
                  <a:pt x="247707" y="29471"/>
                  <a:pt x="283489" y="-6808"/>
                  <a:pt x="314052" y="1075"/>
                </a:cubicBezTo>
                <a:close/>
              </a:path>
            </a:pathLst>
          </a:custGeom>
          <a:solidFill>
            <a:srgbClr val="BFB1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28" y="139067"/>
            <a:ext cx="1276985" cy="3733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3784351"/>
            <a:ext cx="2746520" cy="208115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08370" y="3784350"/>
            <a:ext cx="2768532" cy="208115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1659" y="3810144"/>
            <a:ext cx="2788991" cy="202956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29790" y="3810144"/>
            <a:ext cx="2766067" cy="20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2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Pages>39</Pages>
  <Words>473</Words>
  <Characters>0</Characters>
  <Application>Microsoft Office PowerPoint</Application>
  <DocSecurity>0</DocSecurity>
  <PresentationFormat>와이드스크린</PresentationFormat>
  <Lines>0</Lines>
  <Paragraphs>197</Paragraphs>
  <Slides>32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나눔고딕</vt:lpstr>
      <vt:lpstr>배달의민족 한나는 열한살</vt:lpstr>
      <vt:lpstr>Noto Sans CJK KR Bold</vt:lpstr>
      <vt:lpstr>맑은 고딕</vt:lpstr>
      <vt:lpstr>-윤고딕340</vt:lpstr>
      <vt:lpstr>배달의민족 주아</vt:lpstr>
      <vt:lpstr>Arial</vt:lpstr>
      <vt:lpstr>a흑진주B</vt:lpstr>
      <vt:lpstr>-윤고딕330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canonnam</dc:creator>
  <cp:lastModifiedBy>Windows User</cp:lastModifiedBy>
  <cp:revision>26</cp:revision>
  <dcterms:modified xsi:type="dcterms:W3CDTF">2020-03-27T02:37:00Z</dcterms:modified>
</cp:coreProperties>
</file>